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9144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794" y="14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sz="2400" b="1" i="0">
                <a:solidFill>
                  <a:schemeClr val="tx1"/>
                </a:solidFill>
                <a:latin typeface="Times New Roman"/>
                <a:cs typeface="Times New Roman"/>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sz="155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4/4/2023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tx1"/>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155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4/4/2023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tx1"/>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4/4/2023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9144000" cy="6857999"/>
          </a:xfrm>
          <a:prstGeom prst="rect">
            <a:avLst/>
          </a:prstGeom>
        </p:spPr>
      </p:pic>
      <p:sp>
        <p:nvSpPr>
          <p:cNvPr id="17" name="bg object 17"/>
          <p:cNvSpPr/>
          <p:nvPr/>
        </p:nvSpPr>
        <p:spPr>
          <a:xfrm>
            <a:off x="971600" y="332613"/>
            <a:ext cx="6985000" cy="4639945"/>
          </a:xfrm>
          <a:custGeom>
            <a:avLst/>
            <a:gdLst/>
            <a:ahLst/>
            <a:cxnLst/>
            <a:rect l="l" t="t" r="r" b="b"/>
            <a:pathLst>
              <a:path w="6985000" h="4639945">
                <a:moveTo>
                  <a:pt x="2910281" y="3744467"/>
                </a:moveTo>
                <a:lnTo>
                  <a:pt x="1164158" y="3744467"/>
                </a:lnTo>
                <a:lnTo>
                  <a:pt x="761695" y="4639436"/>
                </a:lnTo>
                <a:lnTo>
                  <a:pt x="2910281" y="3744467"/>
                </a:lnTo>
                <a:close/>
              </a:path>
              <a:path w="6985000" h="4639945">
                <a:moveTo>
                  <a:pt x="6360744" y="0"/>
                </a:moveTo>
                <a:lnTo>
                  <a:pt x="624027" y="0"/>
                </a:lnTo>
                <a:lnTo>
                  <a:pt x="575263" y="1877"/>
                </a:lnTo>
                <a:lnTo>
                  <a:pt x="527525" y="7417"/>
                </a:lnTo>
                <a:lnTo>
                  <a:pt x="480951" y="16481"/>
                </a:lnTo>
                <a:lnTo>
                  <a:pt x="435681" y="28931"/>
                </a:lnTo>
                <a:lnTo>
                  <a:pt x="391854" y="44626"/>
                </a:lnTo>
                <a:lnTo>
                  <a:pt x="349607" y="63430"/>
                </a:lnTo>
                <a:lnTo>
                  <a:pt x="309080" y="85202"/>
                </a:lnTo>
                <a:lnTo>
                  <a:pt x="270412" y="109805"/>
                </a:lnTo>
                <a:lnTo>
                  <a:pt x="233741" y="137100"/>
                </a:lnTo>
                <a:lnTo>
                  <a:pt x="199206" y="166947"/>
                </a:lnTo>
                <a:lnTo>
                  <a:pt x="166946" y="199208"/>
                </a:lnTo>
                <a:lnTo>
                  <a:pt x="137100" y="233745"/>
                </a:lnTo>
                <a:lnTo>
                  <a:pt x="109806" y="270418"/>
                </a:lnTo>
                <a:lnTo>
                  <a:pt x="85203" y="309089"/>
                </a:lnTo>
                <a:lnTo>
                  <a:pt x="63431" y="349620"/>
                </a:lnTo>
                <a:lnTo>
                  <a:pt x="44627" y="391871"/>
                </a:lnTo>
                <a:lnTo>
                  <a:pt x="28931" y="435703"/>
                </a:lnTo>
                <a:lnTo>
                  <a:pt x="16482" y="480979"/>
                </a:lnTo>
                <a:lnTo>
                  <a:pt x="7418" y="527559"/>
                </a:lnTo>
                <a:lnTo>
                  <a:pt x="1877" y="575305"/>
                </a:lnTo>
                <a:lnTo>
                  <a:pt x="0" y="624077"/>
                </a:lnTo>
                <a:lnTo>
                  <a:pt x="0" y="3120389"/>
                </a:lnTo>
                <a:lnTo>
                  <a:pt x="1877" y="3169162"/>
                </a:lnTo>
                <a:lnTo>
                  <a:pt x="7418" y="3216908"/>
                </a:lnTo>
                <a:lnTo>
                  <a:pt x="16482" y="3263488"/>
                </a:lnTo>
                <a:lnTo>
                  <a:pt x="28931" y="3308764"/>
                </a:lnTo>
                <a:lnTo>
                  <a:pt x="44627" y="3352596"/>
                </a:lnTo>
                <a:lnTo>
                  <a:pt x="63431" y="3394847"/>
                </a:lnTo>
                <a:lnTo>
                  <a:pt x="85203" y="3435378"/>
                </a:lnTo>
                <a:lnTo>
                  <a:pt x="109806" y="3474049"/>
                </a:lnTo>
                <a:lnTo>
                  <a:pt x="137100" y="3510722"/>
                </a:lnTo>
                <a:lnTo>
                  <a:pt x="166946" y="3545259"/>
                </a:lnTo>
                <a:lnTo>
                  <a:pt x="199206" y="3577520"/>
                </a:lnTo>
                <a:lnTo>
                  <a:pt x="233741" y="3607367"/>
                </a:lnTo>
                <a:lnTo>
                  <a:pt x="270412" y="3634662"/>
                </a:lnTo>
                <a:lnTo>
                  <a:pt x="309080" y="3659265"/>
                </a:lnTo>
                <a:lnTo>
                  <a:pt x="349607" y="3681037"/>
                </a:lnTo>
                <a:lnTo>
                  <a:pt x="391854" y="3699841"/>
                </a:lnTo>
                <a:lnTo>
                  <a:pt x="435681" y="3715536"/>
                </a:lnTo>
                <a:lnTo>
                  <a:pt x="480951" y="3727986"/>
                </a:lnTo>
                <a:lnTo>
                  <a:pt x="527525" y="3737050"/>
                </a:lnTo>
                <a:lnTo>
                  <a:pt x="575263" y="3742590"/>
                </a:lnTo>
                <a:lnTo>
                  <a:pt x="624027" y="3744467"/>
                </a:lnTo>
                <a:lnTo>
                  <a:pt x="6360744" y="3744467"/>
                </a:lnTo>
                <a:lnTo>
                  <a:pt x="6409516" y="3742590"/>
                </a:lnTo>
                <a:lnTo>
                  <a:pt x="6457262" y="3737050"/>
                </a:lnTo>
                <a:lnTo>
                  <a:pt x="6503842" y="3727986"/>
                </a:lnTo>
                <a:lnTo>
                  <a:pt x="6549118" y="3715536"/>
                </a:lnTo>
                <a:lnTo>
                  <a:pt x="6592950" y="3699841"/>
                </a:lnTo>
                <a:lnTo>
                  <a:pt x="6635201" y="3681037"/>
                </a:lnTo>
                <a:lnTo>
                  <a:pt x="6675732" y="3659265"/>
                </a:lnTo>
                <a:lnTo>
                  <a:pt x="6714403" y="3634662"/>
                </a:lnTo>
                <a:lnTo>
                  <a:pt x="6751077" y="3607367"/>
                </a:lnTo>
                <a:lnTo>
                  <a:pt x="6785613" y="3577520"/>
                </a:lnTo>
                <a:lnTo>
                  <a:pt x="6817875" y="3545259"/>
                </a:lnTo>
                <a:lnTo>
                  <a:pt x="6847722" y="3510722"/>
                </a:lnTo>
                <a:lnTo>
                  <a:pt x="6875016" y="3474049"/>
                </a:lnTo>
                <a:lnTo>
                  <a:pt x="6899619" y="3435378"/>
                </a:lnTo>
                <a:lnTo>
                  <a:pt x="6921391" y="3394847"/>
                </a:lnTo>
                <a:lnTo>
                  <a:pt x="6940195" y="3352596"/>
                </a:lnTo>
                <a:lnTo>
                  <a:pt x="6955891" y="3308764"/>
                </a:lnTo>
                <a:lnTo>
                  <a:pt x="6968340" y="3263488"/>
                </a:lnTo>
                <a:lnTo>
                  <a:pt x="6977404" y="3216908"/>
                </a:lnTo>
                <a:lnTo>
                  <a:pt x="6982944" y="3169162"/>
                </a:lnTo>
                <a:lnTo>
                  <a:pt x="6984822" y="3120389"/>
                </a:lnTo>
                <a:lnTo>
                  <a:pt x="6984822" y="624077"/>
                </a:lnTo>
                <a:lnTo>
                  <a:pt x="6982944" y="575305"/>
                </a:lnTo>
                <a:lnTo>
                  <a:pt x="6977404" y="527559"/>
                </a:lnTo>
                <a:lnTo>
                  <a:pt x="6968340" y="480979"/>
                </a:lnTo>
                <a:lnTo>
                  <a:pt x="6955891" y="435703"/>
                </a:lnTo>
                <a:lnTo>
                  <a:pt x="6940195" y="391871"/>
                </a:lnTo>
                <a:lnTo>
                  <a:pt x="6921391" y="349620"/>
                </a:lnTo>
                <a:lnTo>
                  <a:pt x="6899619" y="309089"/>
                </a:lnTo>
                <a:lnTo>
                  <a:pt x="6875016" y="270418"/>
                </a:lnTo>
                <a:lnTo>
                  <a:pt x="6847722" y="233745"/>
                </a:lnTo>
                <a:lnTo>
                  <a:pt x="6817875" y="199208"/>
                </a:lnTo>
                <a:lnTo>
                  <a:pt x="6785613" y="166947"/>
                </a:lnTo>
                <a:lnTo>
                  <a:pt x="6751077" y="137100"/>
                </a:lnTo>
                <a:lnTo>
                  <a:pt x="6714403" y="109805"/>
                </a:lnTo>
                <a:lnTo>
                  <a:pt x="6675732" y="85202"/>
                </a:lnTo>
                <a:lnTo>
                  <a:pt x="6635201" y="63430"/>
                </a:lnTo>
                <a:lnTo>
                  <a:pt x="6592950" y="44626"/>
                </a:lnTo>
                <a:lnTo>
                  <a:pt x="6549118" y="28931"/>
                </a:lnTo>
                <a:lnTo>
                  <a:pt x="6503842" y="16481"/>
                </a:lnTo>
                <a:lnTo>
                  <a:pt x="6457262" y="7417"/>
                </a:lnTo>
                <a:lnTo>
                  <a:pt x="6409516" y="1877"/>
                </a:lnTo>
                <a:lnTo>
                  <a:pt x="6360744" y="0"/>
                </a:lnTo>
                <a:close/>
              </a:path>
            </a:pathLst>
          </a:custGeom>
          <a:solidFill>
            <a:srgbClr val="DBC1A7"/>
          </a:solidFill>
        </p:spPr>
        <p:txBody>
          <a:bodyPr wrap="square" lIns="0" tIns="0" rIns="0" bIns="0" rtlCol="0"/>
          <a:lstStyle/>
          <a:p>
            <a:endParaRPr/>
          </a:p>
        </p:txBody>
      </p:sp>
      <p:sp>
        <p:nvSpPr>
          <p:cNvPr id="18" name="bg object 18"/>
          <p:cNvSpPr/>
          <p:nvPr/>
        </p:nvSpPr>
        <p:spPr>
          <a:xfrm>
            <a:off x="971600" y="332613"/>
            <a:ext cx="6985000" cy="4639945"/>
          </a:xfrm>
          <a:custGeom>
            <a:avLst/>
            <a:gdLst/>
            <a:ahLst/>
            <a:cxnLst/>
            <a:rect l="l" t="t" r="r" b="b"/>
            <a:pathLst>
              <a:path w="6985000" h="4639945">
                <a:moveTo>
                  <a:pt x="0" y="624077"/>
                </a:moveTo>
                <a:lnTo>
                  <a:pt x="1877" y="575305"/>
                </a:lnTo>
                <a:lnTo>
                  <a:pt x="7418" y="527559"/>
                </a:lnTo>
                <a:lnTo>
                  <a:pt x="16482" y="480979"/>
                </a:lnTo>
                <a:lnTo>
                  <a:pt x="28931" y="435703"/>
                </a:lnTo>
                <a:lnTo>
                  <a:pt x="44627" y="391871"/>
                </a:lnTo>
                <a:lnTo>
                  <a:pt x="63431" y="349620"/>
                </a:lnTo>
                <a:lnTo>
                  <a:pt x="85203" y="309089"/>
                </a:lnTo>
                <a:lnTo>
                  <a:pt x="109806" y="270418"/>
                </a:lnTo>
                <a:lnTo>
                  <a:pt x="137100" y="233745"/>
                </a:lnTo>
                <a:lnTo>
                  <a:pt x="166946" y="199208"/>
                </a:lnTo>
                <a:lnTo>
                  <a:pt x="199206" y="166947"/>
                </a:lnTo>
                <a:lnTo>
                  <a:pt x="233741" y="137100"/>
                </a:lnTo>
                <a:lnTo>
                  <a:pt x="270412" y="109805"/>
                </a:lnTo>
                <a:lnTo>
                  <a:pt x="309080" y="85202"/>
                </a:lnTo>
                <a:lnTo>
                  <a:pt x="349607" y="63430"/>
                </a:lnTo>
                <a:lnTo>
                  <a:pt x="391854" y="44626"/>
                </a:lnTo>
                <a:lnTo>
                  <a:pt x="435681" y="28931"/>
                </a:lnTo>
                <a:lnTo>
                  <a:pt x="480951" y="16481"/>
                </a:lnTo>
                <a:lnTo>
                  <a:pt x="527525" y="7417"/>
                </a:lnTo>
                <a:lnTo>
                  <a:pt x="575263" y="1877"/>
                </a:lnTo>
                <a:lnTo>
                  <a:pt x="624027" y="0"/>
                </a:lnTo>
                <a:lnTo>
                  <a:pt x="1164158" y="0"/>
                </a:lnTo>
                <a:lnTo>
                  <a:pt x="2910281" y="0"/>
                </a:lnTo>
                <a:lnTo>
                  <a:pt x="6360744" y="0"/>
                </a:lnTo>
                <a:lnTo>
                  <a:pt x="6409516" y="1877"/>
                </a:lnTo>
                <a:lnTo>
                  <a:pt x="6457262" y="7417"/>
                </a:lnTo>
                <a:lnTo>
                  <a:pt x="6503842" y="16481"/>
                </a:lnTo>
                <a:lnTo>
                  <a:pt x="6549118" y="28931"/>
                </a:lnTo>
                <a:lnTo>
                  <a:pt x="6592950" y="44626"/>
                </a:lnTo>
                <a:lnTo>
                  <a:pt x="6635201" y="63430"/>
                </a:lnTo>
                <a:lnTo>
                  <a:pt x="6675732" y="85202"/>
                </a:lnTo>
                <a:lnTo>
                  <a:pt x="6714403" y="109805"/>
                </a:lnTo>
                <a:lnTo>
                  <a:pt x="6751077" y="137100"/>
                </a:lnTo>
                <a:lnTo>
                  <a:pt x="6785613" y="166947"/>
                </a:lnTo>
                <a:lnTo>
                  <a:pt x="6817875" y="199208"/>
                </a:lnTo>
                <a:lnTo>
                  <a:pt x="6847722" y="233745"/>
                </a:lnTo>
                <a:lnTo>
                  <a:pt x="6875016" y="270418"/>
                </a:lnTo>
                <a:lnTo>
                  <a:pt x="6899619" y="309089"/>
                </a:lnTo>
                <a:lnTo>
                  <a:pt x="6921391" y="349620"/>
                </a:lnTo>
                <a:lnTo>
                  <a:pt x="6940195" y="391871"/>
                </a:lnTo>
                <a:lnTo>
                  <a:pt x="6955891" y="435703"/>
                </a:lnTo>
                <a:lnTo>
                  <a:pt x="6968340" y="480979"/>
                </a:lnTo>
                <a:lnTo>
                  <a:pt x="6977404" y="527559"/>
                </a:lnTo>
                <a:lnTo>
                  <a:pt x="6982944" y="575305"/>
                </a:lnTo>
                <a:lnTo>
                  <a:pt x="6984822" y="624077"/>
                </a:lnTo>
                <a:lnTo>
                  <a:pt x="6984822" y="2184272"/>
                </a:lnTo>
                <a:lnTo>
                  <a:pt x="6984822" y="3120389"/>
                </a:lnTo>
                <a:lnTo>
                  <a:pt x="6982944" y="3169162"/>
                </a:lnTo>
                <a:lnTo>
                  <a:pt x="6977404" y="3216908"/>
                </a:lnTo>
                <a:lnTo>
                  <a:pt x="6968340" y="3263488"/>
                </a:lnTo>
                <a:lnTo>
                  <a:pt x="6955891" y="3308764"/>
                </a:lnTo>
                <a:lnTo>
                  <a:pt x="6940195" y="3352596"/>
                </a:lnTo>
                <a:lnTo>
                  <a:pt x="6921391" y="3394847"/>
                </a:lnTo>
                <a:lnTo>
                  <a:pt x="6899619" y="3435378"/>
                </a:lnTo>
                <a:lnTo>
                  <a:pt x="6875016" y="3474049"/>
                </a:lnTo>
                <a:lnTo>
                  <a:pt x="6847722" y="3510722"/>
                </a:lnTo>
                <a:lnTo>
                  <a:pt x="6817875" y="3545259"/>
                </a:lnTo>
                <a:lnTo>
                  <a:pt x="6785613" y="3577520"/>
                </a:lnTo>
                <a:lnTo>
                  <a:pt x="6751077" y="3607367"/>
                </a:lnTo>
                <a:lnTo>
                  <a:pt x="6714403" y="3634662"/>
                </a:lnTo>
                <a:lnTo>
                  <a:pt x="6675732" y="3659265"/>
                </a:lnTo>
                <a:lnTo>
                  <a:pt x="6635201" y="3681037"/>
                </a:lnTo>
                <a:lnTo>
                  <a:pt x="6592950" y="3699841"/>
                </a:lnTo>
                <a:lnTo>
                  <a:pt x="6549118" y="3715536"/>
                </a:lnTo>
                <a:lnTo>
                  <a:pt x="6503842" y="3727986"/>
                </a:lnTo>
                <a:lnTo>
                  <a:pt x="6457262" y="3737050"/>
                </a:lnTo>
                <a:lnTo>
                  <a:pt x="6409516" y="3742590"/>
                </a:lnTo>
                <a:lnTo>
                  <a:pt x="6360744" y="3744467"/>
                </a:lnTo>
                <a:lnTo>
                  <a:pt x="2910281" y="3744467"/>
                </a:lnTo>
                <a:lnTo>
                  <a:pt x="761695" y="4639436"/>
                </a:lnTo>
                <a:lnTo>
                  <a:pt x="1164158" y="3744467"/>
                </a:lnTo>
                <a:lnTo>
                  <a:pt x="624027" y="3744467"/>
                </a:lnTo>
                <a:lnTo>
                  <a:pt x="575263" y="3742590"/>
                </a:lnTo>
                <a:lnTo>
                  <a:pt x="527525" y="3737050"/>
                </a:lnTo>
                <a:lnTo>
                  <a:pt x="480951" y="3727986"/>
                </a:lnTo>
                <a:lnTo>
                  <a:pt x="435681" y="3715536"/>
                </a:lnTo>
                <a:lnTo>
                  <a:pt x="391854" y="3699841"/>
                </a:lnTo>
                <a:lnTo>
                  <a:pt x="349607" y="3681037"/>
                </a:lnTo>
                <a:lnTo>
                  <a:pt x="309080" y="3659265"/>
                </a:lnTo>
                <a:lnTo>
                  <a:pt x="270412" y="3634662"/>
                </a:lnTo>
                <a:lnTo>
                  <a:pt x="233741" y="3607367"/>
                </a:lnTo>
                <a:lnTo>
                  <a:pt x="199206" y="3577520"/>
                </a:lnTo>
                <a:lnTo>
                  <a:pt x="166946" y="3545259"/>
                </a:lnTo>
                <a:lnTo>
                  <a:pt x="137100" y="3510722"/>
                </a:lnTo>
                <a:lnTo>
                  <a:pt x="109806" y="3474049"/>
                </a:lnTo>
                <a:lnTo>
                  <a:pt x="85203" y="3435378"/>
                </a:lnTo>
                <a:lnTo>
                  <a:pt x="63431" y="3394847"/>
                </a:lnTo>
                <a:lnTo>
                  <a:pt x="44627" y="3352596"/>
                </a:lnTo>
                <a:lnTo>
                  <a:pt x="28931" y="3308764"/>
                </a:lnTo>
                <a:lnTo>
                  <a:pt x="16482" y="3263488"/>
                </a:lnTo>
                <a:lnTo>
                  <a:pt x="7418" y="3216908"/>
                </a:lnTo>
                <a:lnTo>
                  <a:pt x="1877" y="3169162"/>
                </a:lnTo>
                <a:lnTo>
                  <a:pt x="0" y="3120389"/>
                </a:lnTo>
                <a:lnTo>
                  <a:pt x="0" y="2184272"/>
                </a:lnTo>
                <a:lnTo>
                  <a:pt x="0" y="624077"/>
                </a:lnTo>
                <a:close/>
              </a:path>
            </a:pathLst>
          </a:custGeom>
          <a:ln w="25400">
            <a:solidFill>
              <a:srgbClr val="A4634E"/>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400" b="1" i="0">
                <a:solidFill>
                  <a:schemeClr val="tx1"/>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4/4/2023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4/4/2023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9144000" cy="6857999"/>
          </a:xfrm>
          <a:prstGeom prst="rect">
            <a:avLst/>
          </a:prstGeom>
        </p:spPr>
      </p:pic>
      <p:sp>
        <p:nvSpPr>
          <p:cNvPr id="2" name="Holder 2"/>
          <p:cNvSpPr>
            <a:spLocks noGrp="1"/>
          </p:cNvSpPr>
          <p:nvPr>
            <p:ph type="title"/>
          </p:nvPr>
        </p:nvSpPr>
        <p:spPr>
          <a:xfrm>
            <a:off x="713435" y="-107188"/>
            <a:ext cx="7735239" cy="1351356"/>
          </a:xfrm>
          <a:prstGeom prst="rect">
            <a:avLst/>
          </a:prstGeom>
        </p:spPr>
        <p:txBody>
          <a:bodyPr wrap="square" lIns="0" tIns="0" rIns="0" bIns="0">
            <a:spAutoFit/>
          </a:bodyPr>
          <a:lstStyle>
            <a:lvl1pPr>
              <a:defRPr sz="2400" b="1" i="0">
                <a:solidFill>
                  <a:schemeClr val="tx1"/>
                </a:solidFill>
                <a:latin typeface="Times New Roman"/>
                <a:cs typeface="Times New Roman"/>
              </a:defRPr>
            </a:lvl1pPr>
          </a:lstStyle>
          <a:p>
            <a:endParaRPr/>
          </a:p>
        </p:txBody>
      </p:sp>
      <p:sp>
        <p:nvSpPr>
          <p:cNvPr id="3" name="Holder 3"/>
          <p:cNvSpPr>
            <a:spLocks noGrp="1"/>
          </p:cNvSpPr>
          <p:nvPr>
            <p:ph type="body" idx="1"/>
          </p:nvPr>
        </p:nvSpPr>
        <p:spPr>
          <a:xfrm>
            <a:off x="448767" y="2595117"/>
            <a:ext cx="8094980" cy="1489075"/>
          </a:xfrm>
          <a:prstGeom prst="rect">
            <a:avLst/>
          </a:prstGeom>
        </p:spPr>
        <p:txBody>
          <a:bodyPr wrap="square" lIns="0" tIns="0" rIns="0" bIns="0">
            <a:spAutoFit/>
          </a:bodyPr>
          <a:lstStyle>
            <a:lvl1pPr>
              <a:defRPr sz="155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4/4/2023</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hyperlink" Target="http://zakon2.rada.gov.ua/laws/show/80731-10/paran1845"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hyperlink" Target="http://zakon2.rada.gov.ua/laws/show/1700-18/pag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94944" y="128015"/>
            <a:ext cx="8449056" cy="2665476"/>
          </a:xfrm>
          <a:prstGeom prst="rect">
            <a:avLst/>
          </a:prstGeom>
        </p:spPr>
      </p:pic>
      <p:pic>
        <p:nvPicPr>
          <p:cNvPr id="3" name="object 3"/>
          <p:cNvPicPr/>
          <p:nvPr/>
        </p:nvPicPr>
        <p:blipFill>
          <a:blip r:embed="rId3" cstate="print"/>
          <a:stretch>
            <a:fillRect/>
          </a:stretch>
        </p:blipFill>
        <p:spPr>
          <a:xfrm>
            <a:off x="2339720" y="3068916"/>
            <a:ext cx="4416552" cy="331241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598855" y="-12700"/>
            <a:ext cx="8018780" cy="574040"/>
            <a:chOff x="598855" y="-12700"/>
            <a:chExt cx="8018780" cy="574040"/>
          </a:xfrm>
        </p:grpSpPr>
        <p:sp>
          <p:nvSpPr>
            <p:cNvPr id="3" name="object 3"/>
            <p:cNvSpPr/>
            <p:nvPr/>
          </p:nvSpPr>
          <p:spPr>
            <a:xfrm>
              <a:off x="611555" y="0"/>
              <a:ext cx="7993380" cy="548640"/>
            </a:xfrm>
            <a:custGeom>
              <a:avLst/>
              <a:gdLst/>
              <a:ahLst/>
              <a:cxnLst/>
              <a:rect l="l" t="t" r="r" b="b"/>
              <a:pathLst>
                <a:path w="7993380" h="548640">
                  <a:moveTo>
                    <a:pt x="7901381" y="0"/>
                  </a:moveTo>
                  <a:lnTo>
                    <a:pt x="91452" y="0"/>
                  </a:lnTo>
                  <a:lnTo>
                    <a:pt x="55855" y="7179"/>
                  </a:lnTo>
                  <a:lnTo>
                    <a:pt x="26785" y="26765"/>
                  </a:lnTo>
                  <a:lnTo>
                    <a:pt x="7186" y="55828"/>
                  </a:lnTo>
                  <a:lnTo>
                    <a:pt x="0" y="91440"/>
                  </a:lnTo>
                  <a:lnTo>
                    <a:pt x="0" y="457200"/>
                  </a:lnTo>
                  <a:lnTo>
                    <a:pt x="7186" y="492811"/>
                  </a:lnTo>
                  <a:lnTo>
                    <a:pt x="26785" y="521874"/>
                  </a:lnTo>
                  <a:lnTo>
                    <a:pt x="55855" y="541460"/>
                  </a:lnTo>
                  <a:lnTo>
                    <a:pt x="91452" y="548639"/>
                  </a:lnTo>
                  <a:lnTo>
                    <a:pt x="7901381" y="548639"/>
                  </a:lnTo>
                  <a:lnTo>
                    <a:pt x="7937012" y="541460"/>
                  </a:lnTo>
                  <a:lnTo>
                    <a:pt x="7966119" y="521874"/>
                  </a:lnTo>
                  <a:lnTo>
                    <a:pt x="7985748" y="492811"/>
                  </a:lnTo>
                  <a:lnTo>
                    <a:pt x="7992948" y="457200"/>
                  </a:lnTo>
                  <a:lnTo>
                    <a:pt x="7992948" y="91440"/>
                  </a:lnTo>
                  <a:lnTo>
                    <a:pt x="7985748" y="55828"/>
                  </a:lnTo>
                  <a:lnTo>
                    <a:pt x="7966119" y="26765"/>
                  </a:lnTo>
                  <a:lnTo>
                    <a:pt x="7937012" y="7179"/>
                  </a:lnTo>
                  <a:lnTo>
                    <a:pt x="7901381" y="0"/>
                  </a:lnTo>
                  <a:close/>
                </a:path>
              </a:pathLst>
            </a:custGeom>
            <a:solidFill>
              <a:srgbClr val="EFA12D"/>
            </a:solidFill>
          </p:spPr>
          <p:txBody>
            <a:bodyPr wrap="square" lIns="0" tIns="0" rIns="0" bIns="0" rtlCol="0"/>
            <a:lstStyle/>
            <a:p>
              <a:endParaRPr/>
            </a:p>
          </p:txBody>
        </p:sp>
        <p:sp>
          <p:nvSpPr>
            <p:cNvPr id="4" name="object 4"/>
            <p:cNvSpPr/>
            <p:nvPr/>
          </p:nvSpPr>
          <p:spPr>
            <a:xfrm>
              <a:off x="611555" y="0"/>
              <a:ext cx="7993380" cy="548640"/>
            </a:xfrm>
            <a:custGeom>
              <a:avLst/>
              <a:gdLst/>
              <a:ahLst/>
              <a:cxnLst/>
              <a:rect l="l" t="t" r="r" b="b"/>
              <a:pathLst>
                <a:path w="7993380" h="548640">
                  <a:moveTo>
                    <a:pt x="0" y="91440"/>
                  </a:moveTo>
                  <a:lnTo>
                    <a:pt x="7186" y="55828"/>
                  </a:lnTo>
                  <a:lnTo>
                    <a:pt x="26785" y="26765"/>
                  </a:lnTo>
                  <a:lnTo>
                    <a:pt x="55855" y="7179"/>
                  </a:lnTo>
                  <a:lnTo>
                    <a:pt x="91452" y="0"/>
                  </a:lnTo>
                  <a:lnTo>
                    <a:pt x="7901381" y="0"/>
                  </a:lnTo>
                  <a:lnTo>
                    <a:pt x="7937012" y="7179"/>
                  </a:lnTo>
                  <a:lnTo>
                    <a:pt x="7966119" y="26765"/>
                  </a:lnTo>
                  <a:lnTo>
                    <a:pt x="7985748" y="55828"/>
                  </a:lnTo>
                  <a:lnTo>
                    <a:pt x="7992948" y="91440"/>
                  </a:lnTo>
                  <a:lnTo>
                    <a:pt x="7992948" y="457200"/>
                  </a:lnTo>
                  <a:lnTo>
                    <a:pt x="7985748" y="492811"/>
                  </a:lnTo>
                  <a:lnTo>
                    <a:pt x="7966119" y="521874"/>
                  </a:lnTo>
                  <a:lnTo>
                    <a:pt x="7937012" y="541460"/>
                  </a:lnTo>
                  <a:lnTo>
                    <a:pt x="7901381" y="548639"/>
                  </a:lnTo>
                  <a:lnTo>
                    <a:pt x="91452" y="548639"/>
                  </a:lnTo>
                  <a:lnTo>
                    <a:pt x="55855" y="541460"/>
                  </a:lnTo>
                  <a:lnTo>
                    <a:pt x="26785" y="521874"/>
                  </a:lnTo>
                  <a:lnTo>
                    <a:pt x="7186" y="492811"/>
                  </a:lnTo>
                  <a:lnTo>
                    <a:pt x="0" y="457200"/>
                  </a:lnTo>
                  <a:lnTo>
                    <a:pt x="0" y="91440"/>
                  </a:lnTo>
                  <a:close/>
                </a:path>
              </a:pathLst>
            </a:custGeom>
            <a:ln w="25400">
              <a:solidFill>
                <a:srgbClr val="AF761F"/>
              </a:solidFill>
            </a:ln>
          </p:spPr>
          <p:txBody>
            <a:bodyPr wrap="square" lIns="0" tIns="0" rIns="0" bIns="0" rtlCol="0"/>
            <a:lstStyle/>
            <a:p>
              <a:endParaRPr/>
            </a:p>
          </p:txBody>
        </p:sp>
      </p:grpSp>
      <p:sp>
        <p:nvSpPr>
          <p:cNvPr id="5" name="object 5"/>
          <p:cNvSpPr txBox="1">
            <a:spLocks noGrp="1"/>
          </p:cNvSpPr>
          <p:nvPr>
            <p:ph type="title"/>
          </p:nvPr>
        </p:nvSpPr>
        <p:spPr>
          <a:xfrm>
            <a:off x="741984" y="40589"/>
            <a:ext cx="7688580" cy="454025"/>
          </a:xfrm>
          <a:prstGeom prst="rect">
            <a:avLst/>
          </a:prstGeom>
        </p:spPr>
        <p:txBody>
          <a:bodyPr vert="horz" wrap="square" lIns="0" tIns="13970" rIns="0" bIns="0" rtlCol="0">
            <a:spAutoFit/>
          </a:bodyPr>
          <a:lstStyle/>
          <a:p>
            <a:pPr marL="12700">
              <a:lnSpc>
                <a:spcPct val="100000"/>
              </a:lnSpc>
              <a:spcBef>
                <a:spcPts val="110"/>
              </a:spcBef>
            </a:pPr>
            <a:r>
              <a:rPr sz="2800" spc="-20" dirty="0"/>
              <a:t>Типові</a:t>
            </a:r>
            <a:r>
              <a:rPr sz="2800" spc="-150" dirty="0"/>
              <a:t> </a:t>
            </a:r>
            <a:r>
              <a:rPr sz="2800" dirty="0"/>
              <a:t>приклади</a:t>
            </a:r>
            <a:r>
              <a:rPr sz="2800" spc="-75" dirty="0"/>
              <a:t> </a:t>
            </a:r>
            <a:r>
              <a:rPr sz="2800" dirty="0"/>
              <a:t>ситуацій</a:t>
            </a:r>
            <a:r>
              <a:rPr sz="2800" spc="-110" dirty="0"/>
              <a:t> </a:t>
            </a:r>
            <a:r>
              <a:rPr sz="2800" spc="-10" dirty="0"/>
              <a:t>конфлікту</a:t>
            </a:r>
            <a:r>
              <a:rPr sz="2800" spc="-50" dirty="0"/>
              <a:t> </a:t>
            </a:r>
            <a:r>
              <a:rPr sz="2800" spc="-10" dirty="0"/>
              <a:t>інтересів:</a:t>
            </a:r>
            <a:endParaRPr sz="2800"/>
          </a:p>
        </p:txBody>
      </p:sp>
      <p:sp>
        <p:nvSpPr>
          <p:cNvPr id="6" name="object 6"/>
          <p:cNvSpPr txBox="1"/>
          <p:nvPr/>
        </p:nvSpPr>
        <p:spPr>
          <a:xfrm>
            <a:off x="870305" y="1024509"/>
            <a:ext cx="7483475" cy="5250180"/>
          </a:xfrm>
          <a:prstGeom prst="rect">
            <a:avLst/>
          </a:prstGeom>
        </p:spPr>
        <p:txBody>
          <a:bodyPr vert="horz" wrap="square" lIns="0" tIns="12700" rIns="0" bIns="0" rtlCol="0">
            <a:spAutoFit/>
          </a:bodyPr>
          <a:lstStyle/>
          <a:p>
            <a:pPr algn="ctr">
              <a:lnSpc>
                <a:spcPct val="100000"/>
              </a:lnSpc>
              <a:spcBef>
                <a:spcPts val="100"/>
              </a:spcBef>
            </a:pPr>
            <a:r>
              <a:rPr sz="1800" b="1" dirty="0">
                <a:latin typeface="Times New Roman"/>
                <a:cs typeface="Times New Roman"/>
              </a:rPr>
              <a:t>проведення</a:t>
            </a:r>
            <a:r>
              <a:rPr sz="1800" b="1" spc="-15" dirty="0">
                <a:latin typeface="Times New Roman"/>
                <a:cs typeface="Times New Roman"/>
              </a:rPr>
              <a:t> </a:t>
            </a:r>
            <a:r>
              <a:rPr sz="1800" b="1" dirty="0">
                <a:latin typeface="Times New Roman"/>
                <a:cs typeface="Times New Roman"/>
              </a:rPr>
              <a:t>державних</a:t>
            </a:r>
            <a:r>
              <a:rPr sz="1800" b="1" spc="35" dirty="0">
                <a:latin typeface="Times New Roman"/>
                <a:cs typeface="Times New Roman"/>
              </a:rPr>
              <a:t> </a:t>
            </a:r>
            <a:r>
              <a:rPr sz="1800" b="1" dirty="0">
                <a:latin typeface="Times New Roman"/>
                <a:cs typeface="Times New Roman"/>
              </a:rPr>
              <a:t>закупівель</a:t>
            </a:r>
            <a:r>
              <a:rPr sz="1800" b="1" spc="-20" dirty="0">
                <a:latin typeface="Times New Roman"/>
                <a:cs typeface="Times New Roman"/>
              </a:rPr>
              <a:t> </a:t>
            </a:r>
            <a:r>
              <a:rPr sz="1800" b="1" dirty="0">
                <a:latin typeface="Times New Roman"/>
                <a:cs typeface="Times New Roman"/>
              </a:rPr>
              <a:t>товарів,</a:t>
            </a:r>
            <a:r>
              <a:rPr sz="1800" b="1" spc="-20" dirty="0">
                <a:latin typeface="Times New Roman"/>
                <a:cs typeface="Times New Roman"/>
              </a:rPr>
              <a:t> </a:t>
            </a:r>
            <a:r>
              <a:rPr sz="1800" b="1" dirty="0">
                <a:latin typeface="Times New Roman"/>
                <a:cs typeface="Times New Roman"/>
              </a:rPr>
              <a:t>робіт</a:t>
            </a:r>
            <a:r>
              <a:rPr sz="1800" b="1" spc="-20" dirty="0">
                <a:latin typeface="Times New Roman"/>
                <a:cs typeface="Times New Roman"/>
              </a:rPr>
              <a:t> </a:t>
            </a:r>
            <a:r>
              <a:rPr sz="1800" b="1" dirty="0">
                <a:latin typeface="Times New Roman"/>
                <a:cs typeface="Times New Roman"/>
              </a:rPr>
              <a:t>та</a:t>
            </a:r>
            <a:r>
              <a:rPr sz="1800" b="1" spc="-65" dirty="0">
                <a:latin typeface="Times New Roman"/>
                <a:cs typeface="Times New Roman"/>
              </a:rPr>
              <a:t> </a:t>
            </a:r>
            <a:r>
              <a:rPr sz="1800" b="1" dirty="0">
                <a:latin typeface="Times New Roman"/>
                <a:cs typeface="Times New Roman"/>
              </a:rPr>
              <a:t>надання </a:t>
            </a:r>
            <a:r>
              <a:rPr sz="1800" b="1" spc="-10" dirty="0">
                <a:latin typeface="Times New Roman"/>
                <a:cs typeface="Times New Roman"/>
              </a:rPr>
              <a:t>послуг;</a:t>
            </a:r>
            <a:endParaRPr sz="1800">
              <a:latin typeface="Times New Roman"/>
              <a:cs typeface="Times New Roman"/>
            </a:endParaRPr>
          </a:p>
          <a:p>
            <a:pPr>
              <a:lnSpc>
                <a:spcPct val="100000"/>
              </a:lnSpc>
              <a:spcBef>
                <a:spcPts val="35"/>
              </a:spcBef>
            </a:pPr>
            <a:endParaRPr sz="1850">
              <a:latin typeface="Times New Roman"/>
              <a:cs typeface="Times New Roman"/>
            </a:endParaRPr>
          </a:p>
          <a:p>
            <a:pPr marR="44450" algn="ctr">
              <a:lnSpc>
                <a:spcPct val="100000"/>
              </a:lnSpc>
            </a:pPr>
            <a:r>
              <a:rPr sz="1800" b="1" dirty="0">
                <a:latin typeface="Times New Roman"/>
                <a:cs typeface="Times New Roman"/>
              </a:rPr>
              <a:t>здійснення</a:t>
            </a:r>
            <a:r>
              <a:rPr sz="1800" b="1" spc="-80" dirty="0">
                <a:latin typeface="Times New Roman"/>
                <a:cs typeface="Times New Roman"/>
              </a:rPr>
              <a:t> </a:t>
            </a:r>
            <a:r>
              <a:rPr sz="1800" b="1" dirty="0">
                <a:latin typeface="Times New Roman"/>
                <a:cs typeface="Times New Roman"/>
              </a:rPr>
              <a:t>державного</a:t>
            </a:r>
            <a:r>
              <a:rPr sz="1800" b="1" spc="-35" dirty="0">
                <a:latin typeface="Times New Roman"/>
                <a:cs typeface="Times New Roman"/>
              </a:rPr>
              <a:t> </a:t>
            </a:r>
            <a:r>
              <a:rPr sz="1800" b="1" dirty="0">
                <a:latin typeface="Times New Roman"/>
                <a:cs typeface="Times New Roman"/>
              </a:rPr>
              <a:t>нагляду</a:t>
            </a:r>
            <a:r>
              <a:rPr sz="1800" b="1" spc="-40" dirty="0">
                <a:latin typeface="Times New Roman"/>
                <a:cs typeface="Times New Roman"/>
              </a:rPr>
              <a:t> </a:t>
            </a:r>
            <a:r>
              <a:rPr sz="1800" b="1" dirty="0">
                <a:latin typeface="Times New Roman"/>
                <a:cs typeface="Times New Roman"/>
              </a:rPr>
              <a:t>і</a:t>
            </a:r>
            <a:r>
              <a:rPr sz="1800" b="1" spc="-60" dirty="0">
                <a:latin typeface="Times New Roman"/>
                <a:cs typeface="Times New Roman"/>
              </a:rPr>
              <a:t> </a:t>
            </a:r>
            <a:r>
              <a:rPr sz="1800" b="1" spc="-10" dirty="0">
                <a:latin typeface="Times New Roman"/>
                <a:cs typeface="Times New Roman"/>
              </a:rPr>
              <a:t>контролю;</a:t>
            </a:r>
            <a:endParaRPr sz="1800">
              <a:latin typeface="Times New Roman"/>
              <a:cs typeface="Times New Roman"/>
            </a:endParaRPr>
          </a:p>
          <a:p>
            <a:pPr>
              <a:lnSpc>
                <a:spcPct val="100000"/>
              </a:lnSpc>
              <a:spcBef>
                <a:spcPts val="50"/>
              </a:spcBef>
            </a:pPr>
            <a:endParaRPr sz="1900">
              <a:latin typeface="Times New Roman"/>
              <a:cs typeface="Times New Roman"/>
            </a:endParaRPr>
          </a:p>
          <a:p>
            <a:pPr marL="113030">
              <a:lnSpc>
                <a:spcPts val="2125"/>
              </a:lnSpc>
            </a:pPr>
            <a:r>
              <a:rPr sz="1800" b="1" spc="-20" dirty="0">
                <a:latin typeface="Times New Roman"/>
                <a:cs typeface="Times New Roman"/>
              </a:rPr>
              <a:t>підготовка</a:t>
            </a:r>
            <a:r>
              <a:rPr sz="1800" b="1" spc="-85" dirty="0">
                <a:latin typeface="Times New Roman"/>
                <a:cs typeface="Times New Roman"/>
              </a:rPr>
              <a:t> </a:t>
            </a:r>
            <a:r>
              <a:rPr sz="1800" b="1" dirty="0">
                <a:latin typeface="Times New Roman"/>
                <a:cs typeface="Times New Roman"/>
              </a:rPr>
              <a:t>і</a:t>
            </a:r>
            <a:r>
              <a:rPr sz="1800" b="1" spc="-10" dirty="0">
                <a:latin typeface="Times New Roman"/>
                <a:cs typeface="Times New Roman"/>
              </a:rPr>
              <a:t> </a:t>
            </a:r>
            <a:r>
              <a:rPr sz="1800" b="1" dirty="0">
                <a:latin typeface="Times New Roman"/>
                <a:cs typeface="Times New Roman"/>
              </a:rPr>
              <a:t>прийняття</a:t>
            </a:r>
            <a:r>
              <a:rPr sz="1800" b="1" spc="-75" dirty="0">
                <a:latin typeface="Times New Roman"/>
                <a:cs typeface="Times New Roman"/>
              </a:rPr>
              <a:t> </a:t>
            </a:r>
            <a:r>
              <a:rPr sz="1800" b="1" dirty="0">
                <a:latin typeface="Times New Roman"/>
                <a:cs typeface="Times New Roman"/>
              </a:rPr>
              <a:t>рішень</a:t>
            </a:r>
            <a:r>
              <a:rPr sz="1800" b="1" spc="10" dirty="0">
                <a:latin typeface="Times New Roman"/>
                <a:cs typeface="Times New Roman"/>
              </a:rPr>
              <a:t> </a:t>
            </a:r>
            <a:r>
              <a:rPr sz="1800" b="1" dirty="0">
                <a:latin typeface="Times New Roman"/>
                <a:cs typeface="Times New Roman"/>
              </a:rPr>
              <a:t>про</a:t>
            </a:r>
            <a:r>
              <a:rPr sz="1800" b="1" spc="-40" dirty="0">
                <a:latin typeface="Times New Roman"/>
                <a:cs typeface="Times New Roman"/>
              </a:rPr>
              <a:t> </a:t>
            </a:r>
            <a:r>
              <a:rPr sz="1800" b="1" dirty="0">
                <a:latin typeface="Times New Roman"/>
                <a:cs typeface="Times New Roman"/>
              </a:rPr>
              <a:t>розподіл</a:t>
            </a:r>
            <a:r>
              <a:rPr sz="1800" b="1" spc="-35" dirty="0">
                <a:latin typeface="Times New Roman"/>
                <a:cs typeface="Times New Roman"/>
              </a:rPr>
              <a:t> </a:t>
            </a:r>
            <a:r>
              <a:rPr sz="1800" b="1" spc="-10" dirty="0">
                <a:latin typeface="Times New Roman"/>
                <a:cs typeface="Times New Roman"/>
              </a:rPr>
              <a:t>бюджетних</a:t>
            </a:r>
            <a:r>
              <a:rPr sz="1800" b="1" spc="25" dirty="0">
                <a:latin typeface="Times New Roman"/>
                <a:cs typeface="Times New Roman"/>
              </a:rPr>
              <a:t> </a:t>
            </a:r>
            <a:r>
              <a:rPr sz="1800" b="1" dirty="0">
                <a:latin typeface="Times New Roman"/>
                <a:cs typeface="Times New Roman"/>
              </a:rPr>
              <a:t>коштів,</a:t>
            </a:r>
            <a:r>
              <a:rPr sz="1800" b="1" spc="15" dirty="0">
                <a:latin typeface="Times New Roman"/>
                <a:cs typeface="Times New Roman"/>
              </a:rPr>
              <a:t> </a:t>
            </a:r>
            <a:r>
              <a:rPr sz="1800" b="1" spc="-10" dirty="0">
                <a:latin typeface="Times New Roman"/>
                <a:cs typeface="Times New Roman"/>
              </a:rPr>
              <a:t>квот,</a:t>
            </a:r>
            <a:endParaRPr sz="1800">
              <a:latin typeface="Times New Roman"/>
              <a:cs typeface="Times New Roman"/>
            </a:endParaRPr>
          </a:p>
          <a:p>
            <a:pPr marR="500380" algn="ctr">
              <a:lnSpc>
                <a:spcPts val="2125"/>
              </a:lnSpc>
            </a:pPr>
            <a:r>
              <a:rPr sz="1800" b="1" dirty="0">
                <a:latin typeface="Times New Roman"/>
                <a:cs typeface="Times New Roman"/>
              </a:rPr>
              <a:t>земельних</a:t>
            </a:r>
            <a:r>
              <a:rPr sz="1800" b="1" spc="-55" dirty="0">
                <a:latin typeface="Times New Roman"/>
                <a:cs typeface="Times New Roman"/>
              </a:rPr>
              <a:t> </a:t>
            </a:r>
            <a:r>
              <a:rPr sz="1800" b="1" dirty="0">
                <a:latin typeface="Times New Roman"/>
                <a:cs typeface="Times New Roman"/>
              </a:rPr>
              <a:t>ділянок</a:t>
            </a:r>
            <a:r>
              <a:rPr sz="1800" b="1" spc="25" dirty="0">
                <a:latin typeface="Times New Roman"/>
                <a:cs typeface="Times New Roman"/>
              </a:rPr>
              <a:t> </a:t>
            </a:r>
            <a:r>
              <a:rPr sz="1800" b="1" spc="-20" dirty="0">
                <a:latin typeface="Times New Roman"/>
                <a:cs typeface="Times New Roman"/>
              </a:rPr>
              <a:t>тощо;</a:t>
            </a:r>
            <a:endParaRPr sz="1800">
              <a:latin typeface="Times New Roman"/>
              <a:cs typeface="Times New Roman"/>
            </a:endParaRPr>
          </a:p>
          <a:p>
            <a:pPr>
              <a:lnSpc>
                <a:spcPct val="100000"/>
              </a:lnSpc>
              <a:spcBef>
                <a:spcPts val="35"/>
              </a:spcBef>
            </a:pPr>
            <a:endParaRPr sz="1850">
              <a:latin typeface="Times New Roman"/>
              <a:cs typeface="Times New Roman"/>
            </a:endParaRPr>
          </a:p>
          <a:p>
            <a:pPr algn="ctr">
              <a:lnSpc>
                <a:spcPct val="100000"/>
              </a:lnSpc>
            </a:pPr>
            <a:r>
              <a:rPr sz="1800" b="1" dirty="0">
                <a:latin typeface="Times New Roman"/>
                <a:cs typeface="Times New Roman"/>
              </a:rPr>
              <a:t>продаж</a:t>
            </a:r>
            <a:r>
              <a:rPr sz="1800" b="1" spc="-40" dirty="0">
                <a:latin typeface="Times New Roman"/>
                <a:cs typeface="Times New Roman"/>
              </a:rPr>
              <a:t> </a:t>
            </a:r>
            <a:r>
              <a:rPr sz="1800" b="1" dirty="0">
                <a:latin typeface="Times New Roman"/>
                <a:cs typeface="Times New Roman"/>
              </a:rPr>
              <a:t>державного</a:t>
            </a:r>
            <a:r>
              <a:rPr sz="1800" b="1" spc="-30" dirty="0">
                <a:latin typeface="Times New Roman"/>
                <a:cs typeface="Times New Roman"/>
              </a:rPr>
              <a:t> </a:t>
            </a:r>
            <a:r>
              <a:rPr sz="1800" b="1" spc="-10" dirty="0">
                <a:latin typeface="Times New Roman"/>
                <a:cs typeface="Times New Roman"/>
              </a:rPr>
              <a:t>майна,</a:t>
            </a:r>
            <a:endParaRPr sz="1800">
              <a:latin typeface="Times New Roman"/>
              <a:cs typeface="Times New Roman"/>
            </a:endParaRPr>
          </a:p>
          <a:p>
            <a:pPr>
              <a:lnSpc>
                <a:spcPct val="100000"/>
              </a:lnSpc>
              <a:spcBef>
                <a:spcPts val="50"/>
              </a:spcBef>
            </a:pPr>
            <a:endParaRPr sz="1900">
              <a:latin typeface="Times New Roman"/>
              <a:cs typeface="Times New Roman"/>
            </a:endParaRPr>
          </a:p>
          <a:p>
            <a:pPr marL="217804">
              <a:lnSpc>
                <a:spcPts val="2125"/>
              </a:lnSpc>
              <a:spcBef>
                <a:spcPts val="5"/>
              </a:spcBef>
            </a:pPr>
            <a:r>
              <a:rPr sz="1800" b="1" dirty="0">
                <a:latin typeface="Times New Roman"/>
                <a:cs typeface="Times New Roman"/>
              </a:rPr>
              <a:t>укладення</a:t>
            </a:r>
            <a:r>
              <a:rPr sz="1800" b="1" spc="-30" dirty="0">
                <a:latin typeface="Times New Roman"/>
                <a:cs typeface="Times New Roman"/>
              </a:rPr>
              <a:t> </a:t>
            </a:r>
            <a:r>
              <a:rPr sz="1800" b="1" dirty="0">
                <a:latin typeface="Times New Roman"/>
                <a:cs typeface="Times New Roman"/>
              </a:rPr>
              <a:t>договорів</a:t>
            </a:r>
            <a:r>
              <a:rPr sz="1800" b="1" spc="-45" dirty="0">
                <a:latin typeface="Times New Roman"/>
                <a:cs typeface="Times New Roman"/>
              </a:rPr>
              <a:t> </a:t>
            </a:r>
            <a:r>
              <a:rPr sz="1800" b="1" dirty="0">
                <a:latin typeface="Times New Roman"/>
                <a:cs typeface="Times New Roman"/>
              </a:rPr>
              <a:t>оренди</a:t>
            </a:r>
            <a:r>
              <a:rPr sz="1800" b="1" spc="-45" dirty="0">
                <a:latin typeface="Times New Roman"/>
                <a:cs typeface="Times New Roman"/>
              </a:rPr>
              <a:t> </a:t>
            </a:r>
            <a:r>
              <a:rPr sz="1800" b="1" dirty="0">
                <a:latin typeface="Times New Roman"/>
                <a:cs typeface="Times New Roman"/>
              </a:rPr>
              <a:t>на</a:t>
            </a:r>
            <a:r>
              <a:rPr sz="1800" b="1" spc="-50" dirty="0">
                <a:latin typeface="Times New Roman"/>
                <a:cs typeface="Times New Roman"/>
              </a:rPr>
              <a:t> </a:t>
            </a:r>
            <a:r>
              <a:rPr sz="1800" b="1" dirty="0">
                <a:latin typeface="Times New Roman"/>
                <a:cs typeface="Times New Roman"/>
              </a:rPr>
              <a:t>земельні</a:t>
            </a:r>
            <a:r>
              <a:rPr sz="1800" b="1" spc="-20" dirty="0">
                <a:latin typeface="Times New Roman"/>
                <a:cs typeface="Times New Roman"/>
              </a:rPr>
              <a:t> </a:t>
            </a:r>
            <a:r>
              <a:rPr sz="1800" b="1" dirty="0">
                <a:latin typeface="Times New Roman"/>
                <a:cs typeface="Times New Roman"/>
              </a:rPr>
              <a:t>ділянки,</a:t>
            </a:r>
            <a:r>
              <a:rPr sz="1800" b="1" spc="-35" dirty="0">
                <a:latin typeface="Times New Roman"/>
                <a:cs typeface="Times New Roman"/>
              </a:rPr>
              <a:t> </a:t>
            </a:r>
            <a:r>
              <a:rPr sz="1800" b="1" dirty="0">
                <a:latin typeface="Times New Roman"/>
                <a:cs typeface="Times New Roman"/>
              </a:rPr>
              <a:t>що</a:t>
            </a:r>
            <a:r>
              <a:rPr sz="1800" b="1" spc="15" dirty="0">
                <a:latin typeface="Times New Roman"/>
                <a:cs typeface="Times New Roman"/>
              </a:rPr>
              <a:t> </a:t>
            </a:r>
            <a:r>
              <a:rPr sz="1800" b="1" dirty="0">
                <a:latin typeface="Times New Roman"/>
                <a:cs typeface="Times New Roman"/>
              </a:rPr>
              <a:t>перебувають</a:t>
            </a:r>
            <a:r>
              <a:rPr sz="1800" b="1" spc="-30" dirty="0">
                <a:latin typeface="Times New Roman"/>
                <a:cs typeface="Times New Roman"/>
              </a:rPr>
              <a:t> </a:t>
            </a:r>
            <a:r>
              <a:rPr sz="1800" b="1" spc="-50" dirty="0">
                <a:latin typeface="Times New Roman"/>
                <a:cs typeface="Times New Roman"/>
              </a:rPr>
              <a:t>у</a:t>
            </a:r>
            <a:endParaRPr sz="1800">
              <a:latin typeface="Times New Roman"/>
              <a:cs typeface="Times New Roman"/>
            </a:endParaRPr>
          </a:p>
          <a:p>
            <a:pPr marR="496570" algn="ctr">
              <a:lnSpc>
                <a:spcPts val="2125"/>
              </a:lnSpc>
            </a:pPr>
            <a:r>
              <a:rPr sz="1800" b="1" dirty="0">
                <a:latin typeface="Times New Roman"/>
                <a:cs typeface="Times New Roman"/>
              </a:rPr>
              <a:t>державній</a:t>
            </a:r>
            <a:r>
              <a:rPr sz="1800" b="1" spc="-15" dirty="0">
                <a:latin typeface="Times New Roman"/>
                <a:cs typeface="Times New Roman"/>
              </a:rPr>
              <a:t> </a:t>
            </a:r>
            <a:r>
              <a:rPr sz="1800" b="1" spc="-10" dirty="0">
                <a:latin typeface="Times New Roman"/>
                <a:cs typeface="Times New Roman"/>
              </a:rPr>
              <a:t>власності;</a:t>
            </a:r>
            <a:endParaRPr sz="1800">
              <a:latin typeface="Times New Roman"/>
              <a:cs typeface="Times New Roman"/>
            </a:endParaRPr>
          </a:p>
          <a:p>
            <a:pPr>
              <a:lnSpc>
                <a:spcPct val="100000"/>
              </a:lnSpc>
              <a:spcBef>
                <a:spcPts val="45"/>
              </a:spcBef>
            </a:pPr>
            <a:endParaRPr sz="1900">
              <a:latin typeface="Times New Roman"/>
              <a:cs typeface="Times New Roman"/>
            </a:endParaRPr>
          </a:p>
          <a:p>
            <a:pPr marL="172085">
              <a:lnSpc>
                <a:spcPts val="2125"/>
              </a:lnSpc>
            </a:pPr>
            <a:r>
              <a:rPr sz="1800" b="1" dirty="0">
                <a:latin typeface="Times New Roman"/>
                <a:cs typeface="Times New Roman"/>
              </a:rPr>
              <a:t>прийняття</a:t>
            </a:r>
            <a:r>
              <a:rPr sz="1800" b="1" spc="-55" dirty="0">
                <a:latin typeface="Times New Roman"/>
                <a:cs typeface="Times New Roman"/>
              </a:rPr>
              <a:t> </a:t>
            </a:r>
            <a:r>
              <a:rPr sz="1800" b="1" dirty="0">
                <a:latin typeface="Times New Roman"/>
                <a:cs typeface="Times New Roman"/>
              </a:rPr>
              <a:t>рішень</a:t>
            </a:r>
            <a:r>
              <a:rPr sz="1800" b="1" spc="10" dirty="0">
                <a:latin typeface="Times New Roman"/>
                <a:cs typeface="Times New Roman"/>
              </a:rPr>
              <a:t> </a:t>
            </a:r>
            <a:r>
              <a:rPr sz="1800" b="1" dirty="0">
                <a:latin typeface="Times New Roman"/>
                <a:cs typeface="Times New Roman"/>
              </a:rPr>
              <a:t>про</a:t>
            </a:r>
            <a:r>
              <a:rPr sz="1800" b="1" spc="-40" dirty="0">
                <a:latin typeface="Times New Roman"/>
                <a:cs typeface="Times New Roman"/>
              </a:rPr>
              <a:t> </a:t>
            </a:r>
            <a:r>
              <a:rPr sz="1800" b="1" dirty="0">
                <a:latin typeface="Times New Roman"/>
                <a:cs typeface="Times New Roman"/>
              </a:rPr>
              <a:t>повернення</a:t>
            </a:r>
            <a:r>
              <a:rPr sz="1800" b="1" spc="-45" dirty="0">
                <a:latin typeface="Times New Roman"/>
                <a:cs typeface="Times New Roman"/>
              </a:rPr>
              <a:t> </a:t>
            </a:r>
            <a:r>
              <a:rPr sz="1800" b="1" dirty="0">
                <a:latin typeface="Times New Roman"/>
                <a:cs typeface="Times New Roman"/>
              </a:rPr>
              <a:t>або</a:t>
            </a:r>
            <a:r>
              <a:rPr sz="1800" b="1" spc="-10" dirty="0">
                <a:latin typeface="Times New Roman"/>
                <a:cs typeface="Times New Roman"/>
              </a:rPr>
              <a:t> </a:t>
            </a:r>
            <a:r>
              <a:rPr sz="1800" b="1" dirty="0">
                <a:latin typeface="Times New Roman"/>
                <a:cs typeface="Times New Roman"/>
              </a:rPr>
              <a:t>заліку</a:t>
            </a:r>
            <a:r>
              <a:rPr sz="1800" b="1" spc="-15" dirty="0">
                <a:latin typeface="Times New Roman"/>
                <a:cs typeface="Times New Roman"/>
              </a:rPr>
              <a:t> </a:t>
            </a:r>
            <a:r>
              <a:rPr sz="1800" b="1" dirty="0">
                <a:latin typeface="Times New Roman"/>
                <a:cs typeface="Times New Roman"/>
              </a:rPr>
              <a:t>надміру</a:t>
            </a:r>
            <a:r>
              <a:rPr sz="1800" b="1" spc="-10" dirty="0">
                <a:latin typeface="Times New Roman"/>
                <a:cs typeface="Times New Roman"/>
              </a:rPr>
              <a:t> </a:t>
            </a:r>
            <a:r>
              <a:rPr sz="1800" b="1" dirty="0">
                <a:latin typeface="Times New Roman"/>
                <a:cs typeface="Times New Roman"/>
              </a:rPr>
              <a:t>сплачених</a:t>
            </a:r>
            <a:r>
              <a:rPr sz="1800" b="1" spc="-40" dirty="0">
                <a:latin typeface="Times New Roman"/>
                <a:cs typeface="Times New Roman"/>
              </a:rPr>
              <a:t> </a:t>
            </a:r>
            <a:r>
              <a:rPr sz="1800" b="1" spc="-25" dirty="0">
                <a:latin typeface="Times New Roman"/>
                <a:cs typeface="Times New Roman"/>
              </a:rPr>
              <a:t>або</a:t>
            </a:r>
            <a:endParaRPr sz="1800">
              <a:latin typeface="Times New Roman"/>
              <a:cs typeface="Times New Roman"/>
            </a:endParaRPr>
          </a:p>
          <a:p>
            <a:pPr marL="85725">
              <a:lnSpc>
                <a:spcPts val="2125"/>
              </a:lnSpc>
            </a:pPr>
            <a:r>
              <a:rPr sz="1800" b="1" dirty="0">
                <a:latin typeface="Times New Roman"/>
                <a:cs typeface="Times New Roman"/>
              </a:rPr>
              <a:t>надмірно</a:t>
            </a:r>
            <a:r>
              <a:rPr sz="1800" b="1" spc="-75" dirty="0">
                <a:latin typeface="Times New Roman"/>
                <a:cs typeface="Times New Roman"/>
              </a:rPr>
              <a:t> </a:t>
            </a:r>
            <a:r>
              <a:rPr sz="1800" b="1" dirty="0">
                <a:latin typeface="Times New Roman"/>
                <a:cs typeface="Times New Roman"/>
              </a:rPr>
              <a:t>стягнених</a:t>
            </a:r>
            <a:r>
              <a:rPr sz="1800" b="1" spc="-40" dirty="0">
                <a:latin typeface="Times New Roman"/>
                <a:cs typeface="Times New Roman"/>
              </a:rPr>
              <a:t> </a:t>
            </a:r>
            <a:r>
              <a:rPr sz="1800" b="1" dirty="0">
                <a:latin typeface="Times New Roman"/>
                <a:cs typeface="Times New Roman"/>
              </a:rPr>
              <a:t>сум</a:t>
            </a:r>
            <a:r>
              <a:rPr sz="1800" b="1" spc="25" dirty="0">
                <a:latin typeface="Times New Roman"/>
                <a:cs typeface="Times New Roman"/>
              </a:rPr>
              <a:t> </a:t>
            </a:r>
            <a:r>
              <a:rPr sz="1800" b="1" dirty="0">
                <a:latin typeface="Times New Roman"/>
                <a:cs typeface="Times New Roman"/>
              </a:rPr>
              <a:t>податків</a:t>
            </a:r>
            <a:r>
              <a:rPr sz="1800" b="1" spc="-70" dirty="0">
                <a:latin typeface="Times New Roman"/>
                <a:cs typeface="Times New Roman"/>
              </a:rPr>
              <a:t> </a:t>
            </a:r>
            <a:r>
              <a:rPr sz="1800" b="1" dirty="0">
                <a:latin typeface="Times New Roman"/>
                <a:cs typeface="Times New Roman"/>
              </a:rPr>
              <a:t>і</a:t>
            </a:r>
            <a:r>
              <a:rPr sz="1800" b="1" spc="-35" dirty="0">
                <a:latin typeface="Times New Roman"/>
                <a:cs typeface="Times New Roman"/>
              </a:rPr>
              <a:t> </a:t>
            </a:r>
            <a:r>
              <a:rPr sz="1800" b="1" dirty="0">
                <a:latin typeface="Times New Roman"/>
                <a:cs typeface="Times New Roman"/>
              </a:rPr>
              <a:t>зборів,</a:t>
            </a:r>
            <a:r>
              <a:rPr sz="1800" b="1" spc="10" dirty="0">
                <a:latin typeface="Times New Roman"/>
                <a:cs typeface="Times New Roman"/>
              </a:rPr>
              <a:t> </a:t>
            </a:r>
            <a:r>
              <a:rPr sz="1800" b="1" dirty="0">
                <a:latin typeface="Times New Roman"/>
                <a:cs typeface="Times New Roman"/>
              </a:rPr>
              <a:t>а</a:t>
            </a:r>
            <a:r>
              <a:rPr sz="1800" b="1" spc="-40" dirty="0">
                <a:latin typeface="Times New Roman"/>
                <a:cs typeface="Times New Roman"/>
              </a:rPr>
              <a:t> </a:t>
            </a:r>
            <a:r>
              <a:rPr sz="1800" b="1" dirty="0">
                <a:latin typeface="Times New Roman"/>
                <a:cs typeface="Times New Roman"/>
              </a:rPr>
              <a:t>також</a:t>
            </a:r>
            <a:r>
              <a:rPr sz="1800" b="1" spc="-50" dirty="0">
                <a:latin typeface="Times New Roman"/>
                <a:cs typeface="Times New Roman"/>
              </a:rPr>
              <a:t> </a:t>
            </a:r>
            <a:r>
              <a:rPr sz="1800" b="1" dirty="0">
                <a:latin typeface="Times New Roman"/>
                <a:cs typeface="Times New Roman"/>
              </a:rPr>
              <a:t>пені</a:t>
            </a:r>
            <a:r>
              <a:rPr sz="1800" b="1" spc="-35" dirty="0">
                <a:latin typeface="Times New Roman"/>
                <a:cs typeface="Times New Roman"/>
              </a:rPr>
              <a:t> </a:t>
            </a:r>
            <a:r>
              <a:rPr sz="1800" b="1" dirty="0">
                <a:latin typeface="Times New Roman"/>
                <a:cs typeface="Times New Roman"/>
              </a:rPr>
              <a:t>і</a:t>
            </a:r>
            <a:r>
              <a:rPr sz="1800" b="1" spc="-5" dirty="0">
                <a:latin typeface="Times New Roman"/>
                <a:cs typeface="Times New Roman"/>
              </a:rPr>
              <a:t> </a:t>
            </a:r>
            <a:r>
              <a:rPr sz="1800" b="1" spc="-10" dirty="0">
                <a:latin typeface="Times New Roman"/>
                <a:cs typeface="Times New Roman"/>
              </a:rPr>
              <a:t>штрафів;</a:t>
            </a:r>
            <a:endParaRPr sz="1800">
              <a:latin typeface="Times New Roman"/>
              <a:cs typeface="Times New Roman"/>
            </a:endParaRPr>
          </a:p>
          <a:p>
            <a:pPr>
              <a:lnSpc>
                <a:spcPct val="100000"/>
              </a:lnSpc>
              <a:spcBef>
                <a:spcPts val="50"/>
              </a:spcBef>
            </a:pPr>
            <a:endParaRPr sz="1900">
              <a:latin typeface="Times New Roman"/>
              <a:cs typeface="Times New Roman"/>
            </a:endParaRPr>
          </a:p>
          <a:p>
            <a:pPr marL="12700">
              <a:lnSpc>
                <a:spcPts val="2125"/>
              </a:lnSpc>
              <a:spcBef>
                <a:spcPts val="5"/>
              </a:spcBef>
            </a:pPr>
            <a:r>
              <a:rPr sz="1800" b="1" dirty="0">
                <a:latin typeface="Times New Roman"/>
                <a:cs typeface="Times New Roman"/>
              </a:rPr>
              <a:t>ліцензування</a:t>
            </a:r>
            <a:r>
              <a:rPr sz="1800" b="1" spc="-10" dirty="0">
                <a:latin typeface="Times New Roman"/>
                <a:cs typeface="Times New Roman"/>
              </a:rPr>
              <a:t> </a:t>
            </a:r>
            <a:r>
              <a:rPr sz="1800" b="1" dirty="0">
                <a:latin typeface="Times New Roman"/>
                <a:cs typeface="Times New Roman"/>
              </a:rPr>
              <a:t>окремих</a:t>
            </a:r>
            <a:r>
              <a:rPr sz="1800" b="1" spc="-25" dirty="0">
                <a:latin typeface="Times New Roman"/>
                <a:cs typeface="Times New Roman"/>
              </a:rPr>
              <a:t> </a:t>
            </a:r>
            <a:r>
              <a:rPr sz="1800" b="1" dirty="0">
                <a:latin typeface="Times New Roman"/>
                <a:cs typeface="Times New Roman"/>
              </a:rPr>
              <a:t>видів</a:t>
            </a:r>
            <a:r>
              <a:rPr sz="1800" b="1" spc="5" dirty="0">
                <a:latin typeface="Times New Roman"/>
                <a:cs typeface="Times New Roman"/>
              </a:rPr>
              <a:t> </a:t>
            </a:r>
            <a:r>
              <a:rPr sz="1800" b="1" dirty="0">
                <a:latin typeface="Times New Roman"/>
                <a:cs typeface="Times New Roman"/>
              </a:rPr>
              <a:t>діяльності,</a:t>
            </a:r>
            <a:r>
              <a:rPr sz="1800" b="1" spc="-45" dirty="0">
                <a:latin typeface="Times New Roman"/>
                <a:cs typeface="Times New Roman"/>
              </a:rPr>
              <a:t> </a:t>
            </a:r>
            <a:r>
              <a:rPr sz="1800" b="1" dirty="0">
                <a:latin typeface="Times New Roman"/>
                <a:cs typeface="Times New Roman"/>
              </a:rPr>
              <a:t>видача дозволів</a:t>
            </a:r>
            <a:r>
              <a:rPr sz="1800" b="1" spc="5" dirty="0">
                <a:latin typeface="Times New Roman"/>
                <a:cs typeface="Times New Roman"/>
              </a:rPr>
              <a:t> </a:t>
            </a:r>
            <a:r>
              <a:rPr sz="1800" b="1" dirty="0">
                <a:latin typeface="Times New Roman"/>
                <a:cs typeface="Times New Roman"/>
              </a:rPr>
              <a:t>на</a:t>
            </a:r>
            <a:r>
              <a:rPr sz="1800" b="1" spc="-30" dirty="0">
                <a:latin typeface="Times New Roman"/>
                <a:cs typeface="Times New Roman"/>
              </a:rPr>
              <a:t> </a:t>
            </a:r>
            <a:r>
              <a:rPr sz="1800" b="1" dirty="0">
                <a:latin typeface="Times New Roman"/>
                <a:cs typeface="Times New Roman"/>
              </a:rPr>
              <a:t>окремі</a:t>
            </a:r>
            <a:r>
              <a:rPr sz="1800" b="1" spc="5" dirty="0">
                <a:latin typeface="Times New Roman"/>
                <a:cs typeface="Times New Roman"/>
              </a:rPr>
              <a:t> </a:t>
            </a:r>
            <a:r>
              <a:rPr sz="1800" b="1" spc="-20" dirty="0">
                <a:latin typeface="Times New Roman"/>
                <a:cs typeface="Times New Roman"/>
              </a:rPr>
              <a:t>види</a:t>
            </a:r>
            <a:endParaRPr sz="1800">
              <a:latin typeface="Times New Roman"/>
              <a:cs typeface="Times New Roman"/>
            </a:endParaRPr>
          </a:p>
          <a:p>
            <a:pPr marR="497840" algn="ctr">
              <a:lnSpc>
                <a:spcPts val="2125"/>
              </a:lnSpc>
            </a:pPr>
            <a:r>
              <a:rPr sz="1800" b="1" spc="-10" dirty="0">
                <a:latin typeface="Times New Roman"/>
                <a:cs typeface="Times New Roman"/>
              </a:rPr>
              <a:t>робіт;</a:t>
            </a:r>
            <a:endParaRPr sz="1800">
              <a:latin typeface="Times New Roman"/>
              <a:cs typeface="Times New Roman"/>
            </a:endParaRPr>
          </a:p>
          <a:p>
            <a:pPr>
              <a:lnSpc>
                <a:spcPct val="100000"/>
              </a:lnSpc>
              <a:spcBef>
                <a:spcPts val="45"/>
              </a:spcBef>
            </a:pPr>
            <a:endParaRPr sz="1900">
              <a:latin typeface="Times New Roman"/>
              <a:cs typeface="Times New Roman"/>
            </a:endParaRPr>
          </a:p>
          <a:p>
            <a:pPr algn="ctr">
              <a:lnSpc>
                <a:spcPct val="100000"/>
              </a:lnSpc>
            </a:pPr>
            <a:r>
              <a:rPr sz="1800" b="1" dirty="0">
                <a:latin typeface="Times New Roman"/>
                <a:cs typeface="Times New Roman"/>
              </a:rPr>
              <a:t>проведення</a:t>
            </a:r>
            <a:r>
              <a:rPr sz="1800" b="1" spc="-35" dirty="0">
                <a:latin typeface="Times New Roman"/>
                <a:cs typeface="Times New Roman"/>
              </a:rPr>
              <a:t> </a:t>
            </a:r>
            <a:r>
              <a:rPr sz="1800" b="1" dirty="0">
                <a:latin typeface="Times New Roman"/>
                <a:cs typeface="Times New Roman"/>
              </a:rPr>
              <a:t>державної експертизи</a:t>
            </a:r>
            <a:r>
              <a:rPr sz="1800" b="1" spc="-60" dirty="0">
                <a:latin typeface="Times New Roman"/>
                <a:cs typeface="Times New Roman"/>
              </a:rPr>
              <a:t> </a:t>
            </a:r>
            <a:r>
              <a:rPr sz="1800" b="1" dirty="0">
                <a:latin typeface="Times New Roman"/>
                <a:cs typeface="Times New Roman"/>
              </a:rPr>
              <a:t>і</a:t>
            </a:r>
            <a:r>
              <a:rPr sz="1800" b="1" spc="-30" dirty="0">
                <a:latin typeface="Times New Roman"/>
                <a:cs typeface="Times New Roman"/>
              </a:rPr>
              <a:t> </a:t>
            </a:r>
            <a:r>
              <a:rPr sz="1800" b="1" spc="-10" dirty="0">
                <a:latin typeface="Times New Roman"/>
                <a:cs typeface="Times New Roman"/>
              </a:rPr>
              <a:t>видача</a:t>
            </a:r>
            <a:r>
              <a:rPr sz="1800" b="1" spc="-65" dirty="0">
                <a:latin typeface="Times New Roman"/>
                <a:cs typeface="Times New Roman"/>
              </a:rPr>
              <a:t> </a:t>
            </a:r>
            <a:r>
              <a:rPr sz="1800" b="1" dirty="0">
                <a:latin typeface="Times New Roman"/>
                <a:cs typeface="Times New Roman"/>
              </a:rPr>
              <a:t>висновків</a:t>
            </a:r>
            <a:r>
              <a:rPr sz="1800" b="1" spc="-60" dirty="0">
                <a:latin typeface="Times New Roman"/>
                <a:cs typeface="Times New Roman"/>
              </a:rPr>
              <a:t> </a:t>
            </a:r>
            <a:r>
              <a:rPr sz="1800" b="1" spc="-10" dirty="0">
                <a:latin typeface="Times New Roman"/>
                <a:cs typeface="Times New Roman"/>
              </a:rPr>
              <a:t>тощо.</a:t>
            </a:r>
            <a:endParaRPr sz="1800">
              <a:latin typeface="Times New Roman"/>
              <a:cs typeface="Times New Roman"/>
            </a:endParaRPr>
          </a:p>
        </p:txBody>
      </p:sp>
      <p:pic>
        <p:nvPicPr>
          <p:cNvPr id="7" name="object 7"/>
          <p:cNvPicPr/>
          <p:nvPr/>
        </p:nvPicPr>
        <p:blipFill>
          <a:blip r:embed="rId2" cstate="print"/>
          <a:stretch>
            <a:fillRect/>
          </a:stretch>
        </p:blipFill>
        <p:spPr>
          <a:xfrm>
            <a:off x="670864" y="1112011"/>
            <a:ext cx="241427" cy="241426"/>
          </a:xfrm>
          <a:prstGeom prst="rect">
            <a:avLst/>
          </a:prstGeom>
        </p:spPr>
      </p:pic>
      <p:pic>
        <p:nvPicPr>
          <p:cNvPr id="8" name="object 8"/>
          <p:cNvPicPr/>
          <p:nvPr/>
        </p:nvPicPr>
        <p:blipFill>
          <a:blip r:embed="rId3" cstate="print"/>
          <a:stretch>
            <a:fillRect/>
          </a:stretch>
        </p:blipFill>
        <p:spPr>
          <a:xfrm>
            <a:off x="1894967" y="1688083"/>
            <a:ext cx="241426" cy="241426"/>
          </a:xfrm>
          <a:prstGeom prst="rect">
            <a:avLst/>
          </a:prstGeom>
        </p:spPr>
      </p:pic>
      <p:pic>
        <p:nvPicPr>
          <p:cNvPr id="9" name="object 9"/>
          <p:cNvPicPr/>
          <p:nvPr/>
        </p:nvPicPr>
        <p:blipFill>
          <a:blip r:embed="rId2" cstate="print"/>
          <a:stretch>
            <a:fillRect/>
          </a:stretch>
        </p:blipFill>
        <p:spPr>
          <a:xfrm>
            <a:off x="670864" y="2192147"/>
            <a:ext cx="241427" cy="241426"/>
          </a:xfrm>
          <a:prstGeom prst="rect">
            <a:avLst/>
          </a:prstGeom>
        </p:spPr>
      </p:pic>
      <p:pic>
        <p:nvPicPr>
          <p:cNvPr id="10" name="object 10"/>
          <p:cNvPicPr/>
          <p:nvPr/>
        </p:nvPicPr>
        <p:blipFill>
          <a:blip r:embed="rId4" cstate="print"/>
          <a:stretch>
            <a:fillRect/>
          </a:stretch>
        </p:blipFill>
        <p:spPr>
          <a:xfrm>
            <a:off x="2759075" y="2984245"/>
            <a:ext cx="241426" cy="241426"/>
          </a:xfrm>
          <a:prstGeom prst="rect">
            <a:avLst/>
          </a:prstGeom>
        </p:spPr>
      </p:pic>
      <p:pic>
        <p:nvPicPr>
          <p:cNvPr id="11" name="object 11"/>
          <p:cNvPicPr/>
          <p:nvPr/>
        </p:nvPicPr>
        <p:blipFill>
          <a:blip r:embed="rId5" cstate="print"/>
          <a:stretch>
            <a:fillRect/>
          </a:stretch>
        </p:blipFill>
        <p:spPr>
          <a:xfrm>
            <a:off x="670864" y="3560317"/>
            <a:ext cx="241427" cy="241427"/>
          </a:xfrm>
          <a:prstGeom prst="rect">
            <a:avLst/>
          </a:prstGeom>
        </p:spPr>
      </p:pic>
      <p:pic>
        <p:nvPicPr>
          <p:cNvPr id="12" name="object 12"/>
          <p:cNvPicPr/>
          <p:nvPr/>
        </p:nvPicPr>
        <p:blipFill>
          <a:blip r:embed="rId6" cstate="print"/>
          <a:stretch>
            <a:fillRect/>
          </a:stretch>
        </p:blipFill>
        <p:spPr>
          <a:xfrm>
            <a:off x="598855" y="4496434"/>
            <a:ext cx="241426" cy="241426"/>
          </a:xfrm>
          <a:prstGeom prst="rect">
            <a:avLst/>
          </a:prstGeom>
        </p:spPr>
      </p:pic>
      <p:pic>
        <p:nvPicPr>
          <p:cNvPr id="13" name="object 13"/>
          <p:cNvPicPr/>
          <p:nvPr/>
        </p:nvPicPr>
        <p:blipFill>
          <a:blip r:embed="rId6" cstate="print"/>
          <a:stretch>
            <a:fillRect/>
          </a:stretch>
        </p:blipFill>
        <p:spPr>
          <a:xfrm>
            <a:off x="526846" y="5216525"/>
            <a:ext cx="241426" cy="241427"/>
          </a:xfrm>
          <a:prstGeom prst="rect">
            <a:avLst/>
          </a:prstGeom>
        </p:spPr>
      </p:pic>
      <p:pic>
        <p:nvPicPr>
          <p:cNvPr id="14" name="object 14"/>
          <p:cNvPicPr/>
          <p:nvPr/>
        </p:nvPicPr>
        <p:blipFill>
          <a:blip r:embed="rId7" cstate="print"/>
          <a:stretch>
            <a:fillRect/>
          </a:stretch>
        </p:blipFill>
        <p:spPr>
          <a:xfrm>
            <a:off x="1174927" y="6008585"/>
            <a:ext cx="241376" cy="24142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10832" y="-12700"/>
          <a:ext cx="8641080" cy="1123950"/>
        </p:xfrm>
        <a:graphic>
          <a:graphicData uri="http://schemas.openxmlformats.org/drawingml/2006/table">
            <a:tbl>
              <a:tblPr firstRow="1" bandRow="1">
                <a:tableStyleId>{2D5ABB26-0587-4C30-8999-92F81FD0307C}</a:tableStyleId>
              </a:tblPr>
              <a:tblGrid>
                <a:gridCol w="140335">
                  <a:extLst>
                    <a:ext uri="{9D8B030D-6E8A-4147-A177-3AD203B41FA5}">
                      <a16:colId xmlns:a16="http://schemas.microsoft.com/office/drawing/2014/main" val="20000"/>
                    </a:ext>
                  </a:extLst>
                </a:gridCol>
                <a:gridCol w="8359775">
                  <a:extLst>
                    <a:ext uri="{9D8B030D-6E8A-4147-A177-3AD203B41FA5}">
                      <a16:colId xmlns:a16="http://schemas.microsoft.com/office/drawing/2014/main" val="20001"/>
                    </a:ext>
                  </a:extLst>
                </a:gridCol>
                <a:gridCol w="140970">
                  <a:extLst>
                    <a:ext uri="{9D8B030D-6E8A-4147-A177-3AD203B41FA5}">
                      <a16:colId xmlns:a16="http://schemas.microsoft.com/office/drawing/2014/main" val="20002"/>
                    </a:ext>
                  </a:extLst>
                </a:gridCol>
              </a:tblGrid>
              <a:tr h="140335">
                <a:tc gridSpan="3">
                  <a:txBody>
                    <a:bodyPr/>
                    <a:lstStyle/>
                    <a:p>
                      <a:pPr>
                        <a:lnSpc>
                          <a:spcPct val="100000"/>
                        </a:lnSpc>
                      </a:pPr>
                      <a:endParaRPr sz="700">
                        <a:latin typeface="Times New Roman"/>
                        <a:cs typeface="Times New Roman"/>
                      </a:endParaRPr>
                    </a:p>
                  </a:txBody>
                  <a:tcPr marL="0" marR="0" marT="0" marB="0">
                    <a:lnL w="28575">
                      <a:solidFill>
                        <a:srgbClr val="AF761F"/>
                      </a:solidFill>
                      <a:prstDash val="solid"/>
                    </a:lnL>
                    <a:lnR w="28575">
                      <a:solidFill>
                        <a:srgbClr val="AF761F"/>
                      </a:solidFill>
                      <a:prstDash val="solid"/>
                    </a:lnR>
                    <a:lnT w="28575">
                      <a:solidFill>
                        <a:srgbClr val="AF761F"/>
                      </a:solidFill>
                      <a:prstDash val="solid"/>
                    </a:lnT>
                    <a:solidFill>
                      <a:srgbClr val="EFA12D"/>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843280">
                <a:tc>
                  <a:txBody>
                    <a:bodyPr/>
                    <a:lstStyle/>
                    <a:p>
                      <a:pPr>
                        <a:lnSpc>
                          <a:spcPct val="100000"/>
                        </a:lnSpc>
                      </a:pPr>
                      <a:endParaRPr sz="2100">
                        <a:latin typeface="Times New Roman"/>
                        <a:cs typeface="Times New Roman"/>
                      </a:endParaRPr>
                    </a:p>
                  </a:txBody>
                  <a:tcPr marL="0" marR="0" marT="0" marB="0">
                    <a:lnL w="28575">
                      <a:solidFill>
                        <a:srgbClr val="AF761F"/>
                      </a:solidFill>
                      <a:prstDash val="solid"/>
                    </a:lnL>
                    <a:lnR w="28575">
                      <a:solidFill>
                        <a:srgbClr val="AF761F"/>
                      </a:solidFill>
                      <a:prstDash val="solid"/>
                    </a:lnR>
                    <a:solidFill>
                      <a:srgbClr val="EFA12D"/>
                    </a:solidFill>
                  </a:tcPr>
                </a:tc>
                <a:tc>
                  <a:txBody>
                    <a:bodyPr/>
                    <a:lstStyle/>
                    <a:p>
                      <a:pPr marL="147320" algn="ctr">
                        <a:lnSpc>
                          <a:spcPts val="2720"/>
                        </a:lnSpc>
                      </a:pPr>
                      <a:r>
                        <a:rPr sz="2800" b="1" dirty="0">
                          <a:latin typeface="Times New Roman"/>
                          <a:cs typeface="Times New Roman"/>
                        </a:rPr>
                        <a:t>Як</a:t>
                      </a:r>
                      <a:r>
                        <a:rPr sz="2800" b="1" spc="-110" dirty="0">
                          <a:latin typeface="Times New Roman"/>
                          <a:cs typeface="Times New Roman"/>
                        </a:rPr>
                        <a:t> </a:t>
                      </a:r>
                      <a:r>
                        <a:rPr sz="2800" b="1" dirty="0">
                          <a:latin typeface="Times New Roman"/>
                          <a:cs typeface="Times New Roman"/>
                        </a:rPr>
                        <a:t>діяти</a:t>
                      </a:r>
                      <a:r>
                        <a:rPr sz="2800" b="1" spc="-5" dirty="0">
                          <a:latin typeface="Times New Roman"/>
                          <a:cs typeface="Times New Roman"/>
                        </a:rPr>
                        <a:t> </a:t>
                      </a:r>
                      <a:r>
                        <a:rPr sz="2800" b="1" dirty="0">
                          <a:latin typeface="Times New Roman"/>
                          <a:cs typeface="Times New Roman"/>
                        </a:rPr>
                        <a:t>при</a:t>
                      </a:r>
                      <a:r>
                        <a:rPr sz="2800" b="1" spc="-65" dirty="0">
                          <a:latin typeface="Times New Roman"/>
                          <a:cs typeface="Times New Roman"/>
                        </a:rPr>
                        <a:t> </a:t>
                      </a:r>
                      <a:r>
                        <a:rPr sz="2800" b="1" dirty="0">
                          <a:latin typeface="Times New Roman"/>
                          <a:cs typeface="Times New Roman"/>
                        </a:rPr>
                        <a:t>підозрі</a:t>
                      </a:r>
                      <a:r>
                        <a:rPr sz="2800" b="1" spc="-60" dirty="0">
                          <a:latin typeface="Times New Roman"/>
                          <a:cs typeface="Times New Roman"/>
                        </a:rPr>
                        <a:t> </a:t>
                      </a:r>
                      <a:r>
                        <a:rPr sz="2800" b="1" dirty="0">
                          <a:latin typeface="Times New Roman"/>
                          <a:cs typeface="Times New Roman"/>
                        </a:rPr>
                        <a:t>про</a:t>
                      </a:r>
                      <a:r>
                        <a:rPr sz="2800" b="1" spc="-40" dirty="0">
                          <a:latin typeface="Times New Roman"/>
                          <a:cs typeface="Times New Roman"/>
                        </a:rPr>
                        <a:t> </a:t>
                      </a:r>
                      <a:r>
                        <a:rPr sz="2800" b="1" dirty="0">
                          <a:latin typeface="Times New Roman"/>
                          <a:cs typeface="Times New Roman"/>
                        </a:rPr>
                        <a:t>конфлікт</a:t>
                      </a:r>
                      <a:r>
                        <a:rPr sz="2800" b="1" spc="-75" dirty="0">
                          <a:latin typeface="Times New Roman"/>
                          <a:cs typeface="Times New Roman"/>
                        </a:rPr>
                        <a:t> </a:t>
                      </a:r>
                      <a:r>
                        <a:rPr sz="2800" b="1" spc="-10" dirty="0">
                          <a:latin typeface="Times New Roman"/>
                          <a:cs typeface="Times New Roman"/>
                        </a:rPr>
                        <a:t>інтересів</a:t>
                      </a:r>
                      <a:endParaRPr sz="2800">
                        <a:latin typeface="Times New Roman"/>
                        <a:cs typeface="Times New Roman"/>
                      </a:endParaRPr>
                    </a:p>
                    <a:p>
                      <a:pPr marL="70485" algn="ctr">
                        <a:lnSpc>
                          <a:spcPts val="3320"/>
                        </a:lnSpc>
                      </a:pPr>
                      <a:r>
                        <a:rPr sz="2800" b="1" dirty="0">
                          <a:latin typeface="Times New Roman"/>
                          <a:cs typeface="Times New Roman"/>
                        </a:rPr>
                        <a:t>Згідно</a:t>
                      </a:r>
                      <a:r>
                        <a:rPr sz="2800" b="1" spc="-110" dirty="0">
                          <a:latin typeface="Times New Roman"/>
                          <a:cs typeface="Times New Roman"/>
                        </a:rPr>
                        <a:t> </a:t>
                      </a:r>
                      <a:r>
                        <a:rPr sz="2800" b="1" dirty="0">
                          <a:latin typeface="Times New Roman"/>
                          <a:cs typeface="Times New Roman"/>
                        </a:rPr>
                        <a:t>зі</a:t>
                      </a:r>
                      <a:r>
                        <a:rPr sz="2800" b="1" spc="-65" dirty="0">
                          <a:latin typeface="Times New Roman"/>
                          <a:cs typeface="Times New Roman"/>
                        </a:rPr>
                        <a:t> </a:t>
                      </a:r>
                      <a:r>
                        <a:rPr sz="2800" b="1" spc="-25" dirty="0">
                          <a:latin typeface="Times New Roman"/>
                          <a:cs typeface="Times New Roman"/>
                        </a:rPr>
                        <a:t>ст. </a:t>
                      </a:r>
                      <a:r>
                        <a:rPr sz="2800" b="1" dirty="0">
                          <a:latin typeface="Times New Roman"/>
                          <a:cs typeface="Times New Roman"/>
                        </a:rPr>
                        <a:t>28</a:t>
                      </a:r>
                      <a:r>
                        <a:rPr sz="2800" b="1" spc="-70" dirty="0">
                          <a:latin typeface="Times New Roman"/>
                          <a:cs typeface="Times New Roman"/>
                        </a:rPr>
                        <a:t> </a:t>
                      </a:r>
                      <a:r>
                        <a:rPr sz="2800" b="1" spc="-30" dirty="0">
                          <a:latin typeface="Times New Roman"/>
                          <a:cs typeface="Times New Roman"/>
                        </a:rPr>
                        <a:t>Закону,</a:t>
                      </a:r>
                      <a:r>
                        <a:rPr sz="2800" b="1" spc="-90" dirty="0">
                          <a:latin typeface="Times New Roman"/>
                          <a:cs typeface="Times New Roman"/>
                        </a:rPr>
                        <a:t> </a:t>
                      </a:r>
                      <a:r>
                        <a:rPr sz="2800" b="1" dirty="0">
                          <a:latin typeface="Times New Roman"/>
                          <a:cs typeface="Times New Roman"/>
                        </a:rPr>
                        <a:t>особи</a:t>
                      </a:r>
                      <a:r>
                        <a:rPr sz="2800" b="1" spc="-95" dirty="0">
                          <a:latin typeface="Times New Roman"/>
                          <a:cs typeface="Times New Roman"/>
                        </a:rPr>
                        <a:t> </a:t>
                      </a:r>
                      <a:r>
                        <a:rPr sz="2800" b="1" spc="-10" dirty="0">
                          <a:latin typeface="Times New Roman"/>
                          <a:cs typeface="Times New Roman"/>
                        </a:rPr>
                        <a:t>зобов’язані:</a:t>
                      </a:r>
                      <a:endParaRPr sz="2800">
                        <a:latin typeface="Times New Roman"/>
                        <a:cs typeface="Times New Roman"/>
                      </a:endParaRPr>
                    </a:p>
                  </a:txBody>
                  <a:tcPr marL="0" marR="0" marT="0" marB="0">
                    <a:lnL w="28575">
                      <a:solidFill>
                        <a:srgbClr val="AF761F"/>
                      </a:solidFill>
                      <a:prstDash val="solid"/>
                    </a:lnL>
                    <a:lnR w="28575">
                      <a:solidFill>
                        <a:srgbClr val="AF761F"/>
                      </a:solidFill>
                      <a:prstDash val="solid"/>
                    </a:lnR>
                    <a:lnT w="28575">
                      <a:solidFill>
                        <a:srgbClr val="AF761F"/>
                      </a:solidFill>
                      <a:prstDash val="solid"/>
                    </a:lnT>
                    <a:lnB w="28575">
                      <a:solidFill>
                        <a:srgbClr val="AF761F"/>
                      </a:solidFill>
                      <a:prstDash val="solid"/>
                    </a:lnB>
                  </a:tcPr>
                </a:tc>
                <a:tc>
                  <a:txBody>
                    <a:bodyPr/>
                    <a:lstStyle/>
                    <a:p>
                      <a:pPr>
                        <a:lnSpc>
                          <a:spcPct val="100000"/>
                        </a:lnSpc>
                      </a:pPr>
                      <a:endParaRPr sz="2100">
                        <a:latin typeface="Times New Roman"/>
                        <a:cs typeface="Times New Roman"/>
                      </a:endParaRPr>
                    </a:p>
                  </a:txBody>
                  <a:tcPr marL="0" marR="0" marT="0" marB="0">
                    <a:lnL w="28575">
                      <a:solidFill>
                        <a:srgbClr val="AF761F"/>
                      </a:solidFill>
                      <a:prstDash val="solid"/>
                    </a:lnL>
                    <a:lnR w="28575">
                      <a:solidFill>
                        <a:srgbClr val="AF761F"/>
                      </a:solidFill>
                      <a:prstDash val="solid"/>
                    </a:lnR>
                    <a:solidFill>
                      <a:srgbClr val="EFA12D"/>
                    </a:solidFill>
                  </a:tcPr>
                </a:tc>
                <a:extLst>
                  <a:ext uri="{0D108BD9-81ED-4DB2-BD59-A6C34878D82A}">
                    <a16:rowId xmlns:a16="http://schemas.microsoft.com/office/drawing/2014/main" val="10001"/>
                  </a:ext>
                </a:extLst>
              </a:tr>
              <a:tr h="140335">
                <a:tc gridSpan="3">
                  <a:txBody>
                    <a:bodyPr/>
                    <a:lstStyle/>
                    <a:p>
                      <a:pPr>
                        <a:lnSpc>
                          <a:spcPct val="100000"/>
                        </a:lnSpc>
                      </a:pPr>
                      <a:endParaRPr sz="700">
                        <a:latin typeface="Times New Roman"/>
                        <a:cs typeface="Times New Roman"/>
                      </a:endParaRPr>
                    </a:p>
                  </a:txBody>
                  <a:tcPr marL="0" marR="0" marT="0" marB="0">
                    <a:lnL w="28575">
                      <a:solidFill>
                        <a:srgbClr val="AF761F"/>
                      </a:solidFill>
                      <a:prstDash val="solid"/>
                    </a:lnL>
                    <a:lnR w="28575">
                      <a:solidFill>
                        <a:srgbClr val="AF761F"/>
                      </a:solidFill>
                      <a:prstDash val="solid"/>
                    </a:lnR>
                    <a:lnB w="28575">
                      <a:solidFill>
                        <a:srgbClr val="AF761F"/>
                      </a:solidFill>
                      <a:prstDash val="solid"/>
                    </a:lnB>
                    <a:solidFill>
                      <a:srgbClr val="EFA12D"/>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bl>
          </a:graphicData>
        </a:graphic>
      </p:graphicFrame>
      <p:sp>
        <p:nvSpPr>
          <p:cNvPr id="3" name="object 3"/>
          <p:cNvSpPr txBox="1"/>
          <p:nvPr/>
        </p:nvSpPr>
        <p:spPr>
          <a:xfrm>
            <a:off x="546608" y="1212545"/>
            <a:ext cx="8132445" cy="4907915"/>
          </a:xfrm>
          <a:prstGeom prst="rect">
            <a:avLst/>
          </a:prstGeom>
        </p:spPr>
        <p:txBody>
          <a:bodyPr vert="horz" wrap="square" lIns="0" tIns="14604" rIns="0" bIns="0" rtlCol="0">
            <a:spAutoFit/>
          </a:bodyPr>
          <a:lstStyle/>
          <a:p>
            <a:pPr marL="241300">
              <a:lnSpc>
                <a:spcPts val="2370"/>
              </a:lnSpc>
              <a:spcBef>
                <a:spcPts val="114"/>
              </a:spcBef>
              <a:tabLst>
                <a:tab pos="1613535" algn="l"/>
                <a:tab pos="2733675" algn="l"/>
                <a:tab pos="3658235" algn="l"/>
                <a:tab pos="5419090" algn="l"/>
                <a:tab pos="6983095" algn="l"/>
              </a:tabLst>
            </a:pPr>
            <a:r>
              <a:rPr sz="2000" i="1" spc="-10" dirty="0">
                <a:latin typeface="Times New Roman"/>
                <a:cs typeface="Times New Roman"/>
              </a:rPr>
              <a:t>вживати</a:t>
            </a:r>
            <a:r>
              <a:rPr sz="2000" i="1" dirty="0">
                <a:latin typeface="Times New Roman"/>
                <a:cs typeface="Times New Roman"/>
              </a:rPr>
              <a:t>	</a:t>
            </a:r>
            <a:r>
              <a:rPr sz="2000" i="1" spc="-10" dirty="0">
                <a:latin typeface="Times New Roman"/>
                <a:cs typeface="Times New Roman"/>
              </a:rPr>
              <a:t>заходів</a:t>
            </a:r>
            <a:r>
              <a:rPr sz="2000" i="1" dirty="0">
                <a:latin typeface="Times New Roman"/>
                <a:cs typeface="Times New Roman"/>
              </a:rPr>
              <a:t>	</a:t>
            </a:r>
            <a:r>
              <a:rPr sz="2000" i="1" spc="-20" dirty="0">
                <a:latin typeface="Times New Roman"/>
                <a:cs typeface="Times New Roman"/>
              </a:rPr>
              <a:t>щодо</a:t>
            </a:r>
            <a:r>
              <a:rPr sz="2000" i="1" dirty="0">
                <a:latin typeface="Times New Roman"/>
                <a:cs typeface="Times New Roman"/>
              </a:rPr>
              <a:t>	</a:t>
            </a:r>
            <a:r>
              <a:rPr sz="2000" i="1" spc="-10" dirty="0">
                <a:latin typeface="Times New Roman"/>
                <a:cs typeface="Times New Roman"/>
              </a:rPr>
              <a:t>недопущення</a:t>
            </a:r>
            <a:r>
              <a:rPr sz="2000" i="1" dirty="0">
                <a:latin typeface="Times New Roman"/>
                <a:cs typeface="Times New Roman"/>
              </a:rPr>
              <a:t>	</a:t>
            </a:r>
            <a:r>
              <a:rPr sz="2000" i="1" spc="-10" dirty="0">
                <a:latin typeface="Times New Roman"/>
                <a:cs typeface="Times New Roman"/>
              </a:rPr>
              <a:t>виникнення</a:t>
            </a:r>
            <a:r>
              <a:rPr sz="2000" i="1" dirty="0">
                <a:latin typeface="Times New Roman"/>
                <a:cs typeface="Times New Roman"/>
              </a:rPr>
              <a:t>	</a:t>
            </a:r>
            <a:r>
              <a:rPr sz="2000" i="1" spc="-10" dirty="0">
                <a:latin typeface="Times New Roman"/>
                <a:cs typeface="Times New Roman"/>
              </a:rPr>
              <a:t>реального,</a:t>
            </a:r>
            <a:endParaRPr sz="2000">
              <a:latin typeface="Times New Roman"/>
              <a:cs typeface="Times New Roman"/>
            </a:endParaRPr>
          </a:p>
          <a:p>
            <a:pPr marL="12700">
              <a:lnSpc>
                <a:spcPts val="2370"/>
              </a:lnSpc>
            </a:pPr>
            <a:r>
              <a:rPr sz="2000" i="1" spc="-10" dirty="0">
                <a:latin typeface="Times New Roman"/>
                <a:cs typeface="Times New Roman"/>
              </a:rPr>
              <a:t>потенційного</a:t>
            </a:r>
            <a:r>
              <a:rPr sz="2000" i="1" spc="-95" dirty="0">
                <a:latin typeface="Times New Roman"/>
                <a:cs typeface="Times New Roman"/>
              </a:rPr>
              <a:t> </a:t>
            </a:r>
            <a:r>
              <a:rPr sz="2000" i="1" spc="-25" dirty="0">
                <a:latin typeface="Times New Roman"/>
                <a:cs typeface="Times New Roman"/>
              </a:rPr>
              <a:t>конфлікту</a:t>
            </a:r>
            <a:r>
              <a:rPr sz="2000" i="1" spc="5" dirty="0">
                <a:latin typeface="Times New Roman"/>
                <a:cs typeface="Times New Roman"/>
              </a:rPr>
              <a:t> </a:t>
            </a:r>
            <a:r>
              <a:rPr sz="2000" i="1" spc="-10" dirty="0">
                <a:latin typeface="Times New Roman"/>
                <a:cs typeface="Times New Roman"/>
              </a:rPr>
              <a:t>інтересів;</a:t>
            </a:r>
            <a:endParaRPr sz="2000">
              <a:latin typeface="Times New Roman"/>
              <a:cs typeface="Times New Roman"/>
            </a:endParaRPr>
          </a:p>
          <a:p>
            <a:pPr>
              <a:lnSpc>
                <a:spcPct val="100000"/>
              </a:lnSpc>
              <a:spcBef>
                <a:spcPts val="5"/>
              </a:spcBef>
            </a:pPr>
            <a:endParaRPr sz="2150">
              <a:latin typeface="Times New Roman"/>
              <a:cs typeface="Times New Roman"/>
            </a:endParaRPr>
          </a:p>
          <a:p>
            <a:pPr marL="12700" marR="5080" indent="228600" algn="just">
              <a:lnSpc>
                <a:spcPct val="99600"/>
              </a:lnSpc>
            </a:pPr>
            <a:r>
              <a:rPr sz="2000" i="1" dirty="0">
                <a:latin typeface="Times New Roman"/>
                <a:cs typeface="Times New Roman"/>
              </a:rPr>
              <a:t>повідомляти</a:t>
            </a:r>
            <a:r>
              <a:rPr sz="2000" i="1" spc="-65" dirty="0">
                <a:latin typeface="Times New Roman"/>
                <a:cs typeface="Times New Roman"/>
              </a:rPr>
              <a:t> </a:t>
            </a:r>
            <a:r>
              <a:rPr sz="2000" i="1" dirty="0">
                <a:latin typeface="Times New Roman"/>
                <a:cs typeface="Times New Roman"/>
              </a:rPr>
              <a:t>не</a:t>
            </a:r>
            <a:r>
              <a:rPr sz="2000" i="1" spc="-25" dirty="0">
                <a:latin typeface="Times New Roman"/>
                <a:cs typeface="Times New Roman"/>
              </a:rPr>
              <a:t> </a:t>
            </a:r>
            <a:r>
              <a:rPr sz="2000" i="1" dirty="0">
                <a:latin typeface="Times New Roman"/>
                <a:cs typeface="Times New Roman"/>
              </a:rPr>
              <a:t>пізніше</a:t>
            </a:r>
            <a:r>
              <a:rPr sz="2000" i="1" spc="-50" dirty="0">
                <a:latin typeface="Times New Roman"/>
                <a:cs typeface="Times New Roman"/>
              </a:rPr>
              <a:t> </a:t>
            </a:r>
            <a:r>
              <a:rPr sz="2000" i="1" dirty="0">
                <a:latin typeface="Times New Roman"/>
                <a:cs typeface="Times New Roman"/>
              </a:rPr>
              <a:t>наступного</a:t>
            </a:r>
            <a:r>
              <a:rPr sz="2000" i="1" spc="-55" dirty="0">
                <a:latin typeface="Times New Roman"/>
                <a:cs typeface="Times New Roman"/>
              </a:rPr>
              <a:t> </a:t>
            </a:r>
            <a:r>
              <a:rPr sz="2000" i="1" dirty="0">
                <a:latin typeface="Times New Roman"/>
                <a:cs typeface="Times New Roman"/>
              </a:rPr>
              <a:t>робочого</a:t>
            </a:r>
            <a:r>
              <a:rPr sz="2000" i="1" spc="-25" dirty="0">
                <a:latin typeface="Times New Roman"/>
                <a:cs typeface="Times New Roman"/>
              </a:rPr>
              <a:t> </a:t>
            </a:r>
            <a:r>
              <a:rPr sz="2000" i="1" dirty="0">
                <a:latin typeface="Times New Roman"/>
                <a:cs typeface="Times New Roman"/>
              </a:rPr>
              <a:t>дня</a:t>
            </a:r>
            <a:r>
              <a:rPr sz="2000" i="1" spc="-35" dirty="0">
                <a:latin typeface="Times New Roman"/>
                <a:cs typeface="Times New Roman"/>
              </a:rPr>
              <a:t> </a:t>
            </a:r>
            <a:r>
              <a:rPr sz="2000" i="1" dirty="0">
                <a:latin typeface="Times New Roman"/>
                <a:cs typeface="Times New Roman"/>
              </a:rPr>
              <a:t>з</a:t>
            </a:r>
            <a:r>
              <a:rPr sz="2000" i="1" spc="-55" dirty="0">
                <a:latin typeface="Times New Roman"/>
                <a:cs typeface="Times New Roman"/>
              </a:rPr>
              <a:t> </a:t>
            </a:r>
            <a:r>
              <a:rPr sz="2000" i="1" spc="-20" dirty="0">
                <a:latin typeface="Times New Roman"/>
                <a:cs typeface="Times New Roman"/>
              </a:rPr>
              <a:t>моменту,</a:t>
            </a:r>
            <a:r>
              <a:rPr sz="2000" i="1" spc="-25" dirty="0">
                <a:latin typeface="Times New Roman"/>
                <a:cs typeface="Times New Roman"/>
              </a:rPr>
              <a:t> </a:t>
            </a:r>
            <a:r>
              <a:rPr sz="2000" i="1" dirty="0">
                <a:latin typeface="Times New Roman"/>
                <a:cs typeface="Times New Roman"/>
              </a:rPr>
              <a:t>коли</a:t>
            </a:r>
            <a:r>
              <a:rPr sz="2000" i="1" spc="-30" dirty="0">
                <a:latin typeface="Times New Roman"/>
                <a:cs typeface="Times New Roman"/>
              </a:rPr>
              <a:t> </a:t>
            </a:r>
            <a:r>
              <a:rPr sz="2000" i="1" spc="-10" dirty="0">
                <a:latin typeface="Times New Roman"/>
                <a:cs typeface="Times New Roman"/>
              </a:rPr>
              <a:t>особа </a:t>
            </a:r>
            <a:r>
              <a:rPr sz="2000" i="1" dirty="0">
                <a:latin typeface="Times New Roman"/>
                <a:cs typeface="Times New Roman"/>
              </a:rPr>
              <a:t>дізналася</a:t>
            </a:r>
            <a:r>
              <a:rPr sz="2000" i="1" spc="390" dirty="0">
                <a:latin typeface="Times New Roman"/>
                <a:cs typeface="Times New Roman"/>
              </a:rPr>
              <a:t> </a:t>
            </a:r>
            <a:r>
              <a:rPr sz="2000" i="1" dirty="0">
                <a:latin typeface="Times New Roman"/>
                <a:cs typeface="Times New Roman"/>
              </a:rPr>
              <a:t>чи</a:t>
            </a:r>
            <a:r>
              <a:rPr sz="2000" i="1" spc="350" dirty="0">
                <a:latin typeface="Times New Roman"/>
                <a:cs typeface="Times New Roman"/>
              </a:rPr>
              <a:t> </a:t>
            </a:r>
            <a:r>
              <a:rPr sz="2000" i="1" dirty="0">
                <a:latin typeface="Times New Roman"/>
                <a:cs typeface="Times New Roman"/>
              </a:rPr>
              <a:t>повинна</a:t>
            </a:r>
            <a:r>
              <a:rPr sz="2000" i="1" spc="390" dirty="0">
                <a:latin typeface="Times New Roman"/>
                <a:cs typeface="Times New Roman"/>
              </a:rPr>
              <a:t> </a:t>
            </a:r>
            <a:r>
              <a:rPr sz="2000" i="1" dirty="0">
                <a:latin typeface="Times New Roman"/>
                <a:cs typeface="Times New Roman"/>
              </a:rPr>
              <a:t>була</a:t>
            </a:r>
            <a:r>
              <a:rPr sz="2000" i="1" spc="385" dirty="0">
                <a:latin typeface="Times New Roman"/>
                <a:cs typeface="Times New Roman"/>
              </a:rPr>
              <a:t> </a:t>
            </a:r>
            <a:r>
              <a:rPr sz="2000" i="1" dirty="0">
                <a:latin typeface="Times New Roman"/>
                <a:cs typeface="Times New Roman"/>
              </a:rPr>
              <a:t>дізнатися</a:t>
            </a:r>
            <a:r>
              <a:rPr sz="2000" i="1" spc="390" dirty="0">
                <a:latin typeface="Times New Roman"/>
                <a:cs typeface="Times New Roman"/>
              </a:rPr>
              <a:t> </a:t>
            </a:r>
            <a:r>
              <a:rPr sz="2000" i="1" dirty="0">
                <a:latin typeface="Times New Roman"/>
                <a:cs typeface="Times New Roman"/>
              </a:rPr>
              <a:t>про</a:t>
            </a:r>
            <a:r>
              <a:rPr sz="2000" i="1" spc="350" dirty="0">
                <a:latin typeface="Times New Roman"/>
                <a:cs typeface="Times New Roman"/>
              </a:rPr>
              <a:t> </a:t>
            </a:r>
            <a:r>
              <a:rPr sz="2000" i="1" dirty="0">
                <a:latin typeface="Times New Roman"/>
                <a:cs typeface="Times New Roman"/>
              </a:rPr>
              <a:t>наявність</a:t>
            </a:r>
            <a:r>
              <a:rPr sz="2000" i="1" spc="375" dirty="0">
                <a:latin typeface="Times New Roman"/>
                <a:cs typeface="Times New Roman"/>
              </a:rPr>
              <a:t> </a:t>
            </a:r>
            <a:r>
              <a:rPr sz="2000" i="1" dirty="0">
                <a:latin typeface="Times New Roman"/>
                <a:cs typeface="Times New Roman"/>
              </a:rPr>
              <a:t>у</a:t>
            </a:r>
            <a:r>
              <a:rPr sz="2000" i="1" spc="385" dirty="0">
                <a:latin typeface="Times New Roman"/>
                <a:cs typeface="Times New Roman"/>
              </a:rPr>
              <a:t> </a:t>
            </a:r>
            <a:r>
              <a:rPr sz="2000" i="1" dirty="0">
                <a:latin typeface="Times New Roman"/>
                <a:cs typeface="Times New Roman"/>
              </a:rPr>
              <a:t>неї</a:t>
            </a:r>
            <a:r>
              <a:rPr sz="2000" i="1" spc="405" dirty="0">
                <a:latin typeface="Times New Roman"/>
                <a:cs typeface="Times New Roman"/>
              </a:rPr>
              <a:t> </a:t>
            </a:r>
            <a:r>
              <a:rPr sz="2000" i="1" dirty="0">
                <a:latin typeface="Times New Roman"/>
                <a:cs typeface="Times New Roman"/>
              </a:rPr>
              <a:t>реального</a:t>
            </a:r>
            <a:r>
              <a:rPr sz="2000" i="1" spc="395" dirty="0">
                <a:latin typeface="Times New Roman"/>
                <a:cs typeface="Times New Roman"/>
              </a:rPr>
              <a:t> </a:t>
            </a:r>
            <a:r>
              <a:rPr sz="2000" i="1" spc="-25" dirty="0">
                <a:latin typeface="Times New Roman"/>
                <a:cs typeface="Times New Roman"/>
              </a:rPr>
              <a:t>чи </a:t>
            </a:r>
            <a:r>
              <a:rPr sz="2000" i="1" dirty="0">
                <a:latin typeface="Times New Roman"/>
                <a:cs typeface="Times New Roman"/>
              </a:rPr>
              <a:t>потенційного</a:t>
            </a:r>
            <a:r>
              <a:rPr sz="2000" i="1" spc="5" dirty="0">
                <a:latin typeface="Times New Roman"/>
                <a:cs typeface="Times New Roman"/>
              </a:rPr>
              <a:t> </a:t>
            </a:r>
            <a:r>
              <a:rPr sz="2000" i="1" spc="-20" dirty="0">
                <a:latin typeface="Times New Roman"/>
                <a:cs typeface="Times New Roman"/>
              </a:rPr>
              <a:t>конфлікту</a:t>
            </a:r>
            <a:r>
              <a:rPr sz="2000" i="1" spc="-50" dirty="0">
                <a:latin typeface="Times New Roman"/>
                <a:cs typeface="Times New Roman"/>
              </a:rPr>
              <a:t> </a:t>
            </a:r>
            <a:r>
              <a:rPr sz="2000" i="1" dirty="0">
                <a:latin typeface="Times New Roman"/>
                <a:cs typeface="Times New Roman"/>
              </a:rPr>
              <a:t>інтересів</a:t>
            </a:r>
            <a:r>
              <a:rPr sz="2000" i="1" spc="5" dirty="0">
                <a:latin typeface="Times New Roman"/>
                <a:cs typeface="Times New Roman"/>
              </a:rPr>
              <a:t> </a:t>
            </a:r>
            <a:r>
              <a:rPr sz="2000" i="1" spc="-10" dirty="0">
                <a:latin typeface="Times New Roman"/>
                <a:cs typeface="Times New Roman"/>
              </a:rPr>
              <a:t>безпосереднього</a:t>
            </a:r>
            <a:r>
              <a:rPr sz="2000" i="1" spc="-15" dirty="0">
                <a:latin typeface="Times New Roman"/>
                <a:cs typeface="Times New Roman"/>
              </a:rPr>
              <a:t> </a:t>
            </a:r>
            <a:r>
              <a:rPr sz="2000" i="1" dirty="0">
                <a:latin typeface="Times New Roman"/>
                <a:cs typeface="Times New Roman"/>
              </a:rPr>
              <a:t>керівника,</a:t>
            </a:r>
            <a:r>
              <a:rPr sz="2000" i="1" spc="15" dirty="0">
                <a:latin typeface="Times New Roman"/>
                <a:cs typeface="Times New Roman"/>
              </a:rPr>
              <a:t> </a:t>
            </a:r>
            <a:r>
              <a:rPr sz="2000" i="1" dirty="0">
                <a:latin typeface="Times New Roman"/>
                <a:cs typeface="Times New Roman"/>
              </a:rPr>
              <a:t>а</a:t>
            </a:r>
            <a:r>
              <a:rPr sz="2000" i="1" spc="-25" dirty="0">
                <a:latin typeface="Times New Roman"/>
                <a:cs typeface="Times New Roman"/>
              </a:rPr>
              <a:t> </a:t>
            </a:r>
            <a:r>
              <a:rPr sz="2000" i="1" dirty="0">
                <a:latin typeface="Times New Roman"/>
                <a:cs typeface="Times New Roman"/>
              </a:rPr>
              <a:t>у</a:t>
            </a:r>
            <a:r>
              <a:rPr sz="2000" i="1" spc="10" dirty="0">
                <a:latin typeface="Times New Roman"/>
                <a:cs typeface="Times New Roman"/>
              </a:rPr>
              <a:t> </a:t>
            </a:r>
            <a:r>
              <a:rPr sz="2000" i="1" spc="-10" dirty="0">
                <a:latin typeface="Times New Roman"/>
                <a:cs typeface="Times New Roman"/>
              </a:rPr>
              <a:t>випадку </a:t>
            </a:r>
            <a:r>
              <a:rPr sz="2000" i="1" dirty="0">
                <a:latin typeface="Times New Roman"/>
                <a:cs typeface="Times New Roman"/>
              </a:rPr>
              <a:t>перебування</a:t>
            </a:r>
            <a:r>
              <a:rPr sz="2000" i="1" spc="250" dirty="0">
                <a:latin typeface="Times New Roman"/>
                <a:cs typeface="Times New Roman"/>
              </a:rPr>
              <a:t>  </a:t>
            </a:r>
            <a:r>
              <a:rPr sz="2000" i="1" dirty="0">
                <a:latin typeface="Times New Roman"/>
                <a:cs typeface="Times New Roman"/>
              </a:rPr>
              <a:t>особи</a:t>
            </a:r>
            <a:r>
              <a:rPr sz="2000" i="1" spc="254" dirty="0">
                <a:latin typeface="Times New Roman"/>
                <a:cs typeface="Times New Roman"/>
              </a:rPr>
              <a:t>  </a:t>
            </a:r>
            <a:r>
              <a:rPr sz="2000" i="1" dirty="0">
                <a:latin typeface="Times New Roman"/>
                <a:cs typeface="Times New Roman"/>
              </a:rPr>
              <a:t>на</a:t>
            </a:r>
            <a:r>
              <a:rPr sz="2000" i="1" spc="270" dirty="0">
                <a:latin typeface="Times New Roman"/>
                <a:cs typeface="Times New Roman"/>
              </a:rPr>
              <a:t>  </a:t>
            </a:r>
            <a:r>
              <a:rPr sz="2000" i="1" dirty="0">
                <a:latin typeface="Times New Roman"/>
                <a:cs typeface="Times New Roman"/>
              </a:rPr>
              <a:t>посаді,</a:t>
            </a:r>
            <a:r>
              <a:rPr sz="2000" i="1" spc="250" dirty="0">
                <a:latin typeface="Times New Roman"/>
                <a:cs typeface="Times New Roman"/>
              </a:rPr>
              <a:t>  </a:t>
            </a:r>
            <a:r>
              <a:rPr sz="2000" i="1" dirty="0">
                <a:latin typeface="Times New Roman"/>
                <a:cs typeface="Times New Roman"/>
              </a:rPr>
              <a:t>яка</a:t>
            </a:r>
            <a:r>
              <a:rPr sz="2000" i="1" spc="254" dirty="0">
                <a:latin typeface="Times New Roman"/>
                <a:cs typeface="Times New Roman"/>
              </a:rPr>
              <a:t>  </a:t>
            </a:r>
            <a:r>
              <a:rPr sz="2000" i="1" dirty="0">
                <a:latin typeface="Times New Roman"/>
                <a:cs typeface="Times New Roman"/>
              </a:rPr>
              <a:t>не</a:t>
            </a:r>
            <a:r>
              <a:rPr sz="2000" i="1" spc="254" dirty="0">
                <a:latin typeface="Times New Roman"/>
                <a:cs typeface="Times New Roman"/>
              </a:rPr>
              <a:t>  </a:t>
            </a:r>
            <a:r>
              <a:rPr sz="2000" i="1" dirty="0">
                <a:latin typeface="Times New Roman"/>
                <a:cs typeface="Times New Roman"/>
              </a:rPr>
              <a:t>передбачає</a:t>
            </a:r>
            <a:r>
              <a:rPr sz="2000" i="1" spc="260" dirty="0">
                <a:latin typeface="Times New Roman"/>
                <a:cs typeface="Times New Roman"/>
              </a:rPr>
              <a:t>  </a:t>
            </a:r>
            <a:r>
              <a:rPr sz="2000" i="1" dirty="0">
                <a:latin typeface="Times New Roman"/>
                <a:cs typeface="Times New Roman"/>
              </a:rPr>
              <a:t>наявності</a:t>
            </a:r>
            <a:r>
              <a:rPr sz="2000" i="1" spc="265" dirty="0">
                <a:latin typeface="Times New Roman"/>
                <a:cs typeface="Times New Roman"/>
              </a:rPr>
              <a:t>  </a:t>
            </a:r>
            <a:r>
              <a:rPr sz="2000" i="1" dirty="0">
                <a:latin typeface="Times New Roman"/>
                <a:cs typeface="Times New Roman"/>
              </a:rPr>
              <a:t>у</a:t>
            </a:r>
            <a:r>
              <a:rPr sz="2000" i="1" spc="270" dirty="0">
                <a:latin typeface="Times New Roman"/>
                <a:cs typeface="Times New Roman"/>
              </a:rPr>
              <a:t>  </a:t>
            </a:r>
            <a:r>
              <a:rPr sz="2000" i="1" spc="-25" dirty="0">
                <a:latin typeface="Times New Roman"/>
                <a:cs typeface="Times New Roman"/>
              </a:rPr>
              <a:t>неї </a:t>
            </a:r>
            <a:r>
              <a:rPr sz="2000" i="1" dirty="0">
                <a:latin typeface="Times New Roman"/>
                <a:cs typeface="Times New Roman"/>
              </a:rPr>
              <a:t>безпосереднього</a:t>
            </a:r>
            <a:r>
              <a:rPr sz="2000" i="1" spc="85" dirty="0">
                <a:latin typeface="Times New Roman"/>
                <a:cs typeface="Times New Roman"/>
              </a:rPr>
              <a:t>  </a:t>
            </a:r>
            <a:r>
              <a:rPr sz="2000" i="1" dirty="0">
                <a:latin typeface="Times New Roman"/>
                <a:cs typeface="Times New Roman"/>
              </a:rPr>
              <a:t>керівника,</a:t>
            </a:r>
            <a:r>
              <a:rPr sz="2000" i="1" spc="85" dirty="0">
                <a:latin typeface="Times New Roman"/>
                <a:cs typeface="Times New Roman"/>
              </a:rPr>
              <a:t>  </a:t>
            </a:r>
            <a:r>
              <a:rPr sz="2000" i="1" dirty="0">
                <a:latin typeface="Times New Roman"/>
                <a:cs typeface="Times New Roman"/>
              </a:rPr>
              <a:t>або</a:t>
            </a:r>
            <a:r>
              <a:rPr sz="2000" i="1" spc="85" dirty="0">
                <a:latin typeface="Times New Roman"/>
                <a:cs typeface="Times New Roman"/>
              </a:rPr>
              <a:t>  </a:t>
            </a:r>
            <a:r>
              <a:rPr sz="2000" i="1" dirty="0">
                <a:latin typeface="Times New Roman"/>
                <a:cs typeface="Times New Roman"/>
              </a:rPr>
              <a:t>в</a:t>
            </a:r>
            <a:r>
              <a:rPr sz="2000" i="1" spc="75" dirty="0">
                <a:latin typeface="Times New Roman"/>
                <a:cs typeface="Times New Roman"/>
              </a:rPr>
              <a:t>  </a:t>
            </a:r>
            <a:r>
              <a:rPr sz="2000" i="1" dirty="0">
                <a:latin typeface="Times New Roman"/>
                <a:cs typeface="Times New Roman"/>
              </a:rPr>
              <a:t>колегіальному</a:t>
            </a:r>
            <a:r>
              <a:rPr sz="2000" i="1" spc="80" dirty="0">
                <a:latin typeface="Times New Roman"/>
                <a:cs typeface="Times New Roman"/>
              </a:rPr>
              <a:t>  </a:t>
            </a:r>
            <a:r>
              <a:rPr sz="2000" i="1" dirty="0">
                <a:latin typeface="Times New Roman"/>
                <a:cs typeface="Times New Roman"/>
              </a:rPr>
              <a:t>органі</a:t>
            </a:r>
            <a:r>
              <a:rPr sz="2000" i="1" spc="75" dirty="0">
                <a:latin typeface="Times New Roman"/>
                <a:cs typeface="Times New Roman"/>
              </a:rPr>
              <a:t>  </a:t>
            </a:r>
            <a:r>
              <a:rPr sz="2000" i="1" dirty="0">
                <a:latin typeface="Times New Roman"/>
                <a:cs typeface="Times New Roman"/>
              </a:rPr>
              <a:t>-</a:t>
            </a:r>
            <a:r>
              <a:rPr sz="2000" i="1" spc="90" dirty="0">
                <a:latin typeface="Times New Roman"/>
                <a:cs typeface="Times New Roman"/>
              </a:rPr>
              <a:t>  </a:t>
            </a:r>
            <a:r>
              <a:rPr sz="2000" i="1" spc="-10" dirty="0">
                <a:latin typeface="Times New Roman"/>
                <a:cs typeface="Times New Roman"/>
              </a:rPr>
              <a:t>Національне </a:t>
            </a:r>
            <a:r>
              <a:rPr sz="2000" i="1" dirty="0">
                <a:latin typeface="Times New Roman"/>
                <a:cs typeface="Times New Roman"/>
              </a:rPr>
              <a:t>агентство</a:t>
            </a:r>
            <a:r>
              <a:rPr sz="2000" i="1" spc="-50" dirty="0">
                <a:latin typeface="Times New Roman"/>
                <a:cs typeface="Times New Roman"/>
              </a:rPr>
              <a:t> </a:t>
            </a:r>
            <a:r>
              <a:rPr sz="2000" i="1" dirty="0">
                <a:latin typeface="Times New Roman"/>
                <a:cs typeface="Times New Roman"/>
              </a:rPr>
              <a:t>чи</a:t>
            </a:r>
            <a:r>
              <a:rPr sz="2000" i="1" spc="-60" dirty="0">
                <a:latin typeface="Times New Roman"/>
                <a:cs typeface="Times New Roman"/>
              </a:rPr>
              <a:t> </a:t>
            </a:r>
            <a:r>
              <a:rPr sz="2000" i="1" dirty="0">
                <a:latin typeface="Times New Roman"/>
                <a:cs typeface="Times New Roman"/>
              </a:rPr>
              <a:t>інший</a:t>
            </a:r>
            <a:r>
              <a:rPr sz="2000" i="1" spc="-50" dirty="0">
                <a:latin typeface="Times New Roman"/>
                <a:cs typeface="Times New Roman"/>
              </a:rPr>
              <a:t> </a:t>
            </a:r>
            <a:r>
              <a:rPr sz="2000" i="1" dirty="0">
                <a:latin typeface="Times New Roman"/>
                <a:cs typeface="Times New Roman"/>
              </a:rPr>
              <a:t>визначений</a:t>
            </a:r>
            <a:r>
              <a:rPr sz="2000" i="1" spc="-50" dirty="0">
                <a:latin typeface="Times New Roman"/>
                <a:cs typeface="Times New Roman"/>
              </a:rPr>
              <a:t> </a:t>
            </a:r>
            <a:r>
              <a:rPr sz="2000" i="1" spc="-10" dirty="0">
                <a:latin typeface="Times New Roman"/>
                <a:cs typeface="Times New Roman"/>
              </a:rPr>
              <a:t>законом</a:t>
            </a:r>
            <a:r>
              <a:rPr sz="2000" i="1" spc="-45" dirty="0">
                <a:latin typeface="Times New Roman"/>
                <a:cs typeface="Times New Roman"/>
              </a:rPr>
              <a:t> </a:t>
            </a:r>
            <a:r>
              <a:rPr sz="2000" i="1" dirty="0">
                <a:latin typeface="Times New Roman"/>
                <a:cs typeface="Times New Roman"/>
              </a:rPr>
              <a:t>орган</a:t>
            </a:r>
            <a:r>
              <a:rPr sz="2000" i="1" spc="-45" dirty="0">
                <a:latin typeface="Times New Roman"/>
                <a:cs typeface="Times New Roman"/>
              </a:rPr>
              <a:t> </a:t>
            </a:r>
            <a:r>
              <a:rPr sz="2000" i="1" dirty="0">
                <a:latin typeface="Times New Roman"/>
                <a:cs typeface="Times New Roman"/>
              </a:rPr>
              <a:t>або</a:t>
            </a:r>
            <a:r>
              <a:rPr sz="2000" i="1" spc="-50" dirty="0">
                <a:latin typeface="Times New Roman"/>
                <a:cs typeface="Times New Roman"/>
              </a:rPr>
              <a:t> </a:t>
            </a:r>
            <a:r>
              <a:rPr sz="2000" i="1" dirty="0">
                <a:latin typeface="Times New Roman"/>
                <a:cs typeface="Times New Roman"/>
              </a:rPr>
              <a:t>колегіальний</a:t>
            </a:r>
            <a:r>
              <a:rPr sz="2000" i="1" spc="-45" dirty="0">
                <a:latin typeface="Times New Roman"/>
                <a:cs typeface="Times New Roman"/>
              </a:rPr>
              <a:t> </a:t>
            </a:r>
            <a:r>
              <a:rPr sz="2000" i="1" dirty="0">
                <a:latin typeface="Times New Roman"/>
                <a:cs typeface="Times New Roman"/>
              </a:rPr>
              <a:t>орган,</a:t>
            </a:r>
            <a:r>
              <a:rPr sz="2000" i="1" spc="-50" dirty="0">
                <a:latin typeface="Times New Roman"/>
                <a:cs typeface="Times New Roman"/>
              </a:rPr>
              <a:t> </a:t>
            </a:r>
            <a:r>
              <a:rPr sz="2000" i="1" spc="-25" dirty="0">
                <a:latin typeface="Times New Roman"/>
                <a:cs typeface="Times New Roman"/>
              </a:rPr>
              <a:t>під </a:t>
            </a:r>
            <a:r>
              <a:rPr sz="2000" i="1" dirty="0">
                <a:latin typeface="Times New Roman"/>
                <a:cs typeface="Times New Roman"/>
              </a:rPr>
              <a:t>час</a:t>
            </a:r>
            <a:r>
              <a:rPr sz="2000" i="1" spc="-65" dirty="0">
                <a:latin typeface="Times New Roman"/>
                <a:cs typeface="Times New Roman"/>
              </a:rPr>
              <a:t> </a:t>
            </a:r>
            <a:r>
              <a:rPr sz="2000" i="1" spc="-10" dirty="0">
                <a:latin typeface="Times New Roman"/>
                <a:cs typeface="Times New Roman"/>
              </a:rPr>
              <a:t>виконання</a:t>
            </a:r>
            <a:r>
              <a:rPr sz="2000" i="1" spc="-90" dirty="0">
                <a:latin typeface="Times New Roman"/>
                <a:cs typeface="Times New Roman"/>
              </a:rPr>
              <a:t> </a:t>
            </a:r>
            <a:r>
              <a:rPr sz="2000" i="1" spc="-10" dirty="0">
                <a:latin typeface="Times New Roman"/>
                <a:cs typeface="Times New Roman"/>
              </a:rPr>
              <a:t>повноважень</a:t>
            </a:r>
            <a:r>
              <a:rPr sz="2000" i="1" spc="-105" dirty="0">
                <a:latin typeface="Times New Roman"/>
                <a:cs typeface="Times New Roman"/>
              </a:rPr>
              <a:t> </a:t>
            </a:r>
            <a:r>
              <a:rPr sz="2000" i="1" dirty="0">
                <a:latin typeface="Times New Roman"/>
                <a:cs typeface="Times New Roman"/>
              </a:rPr>
              <a:t>у</a:t>
            </a:r>
            <a:r>
              <a:rPr sz="2000" i="1" spc="20" dirty="0">
                <a:latin typeface="Times New Roman"/>
                <a:cs typeface="Times New Roman"/>
              </a:rPr>
              <a:t> </a:t>
            </a:r>
            <a:r>
              <a:rPr sz="2000" i="1" spc="-25" dirty="0">
                <a:latin typeface="Times New Roman"/>
                <a:cs typeface="Times New Roman"/>
              </a:rPr>
              <a:t>якому</a:t>
            </a:r>
            <a:r>
              <a:rPr sz="2000" i="1" spc="-55" dirty="0">
                <a:latin typeface="Times New Roman"/>
                <a:cs typeface="Times New Roman"/>
              </a:rPr>
              <a:t> </a:t>
            </a:r>
            <a:r>
              <a:rPr sz="2000" i="1" dirty="0">
                <a:latin typeface="Times New Roman"/>
                <a:cs typeface="Times New Roman"/>
              </a:rPr>
              <a:t>виник</a:t>
            </a:r>
            <a:r>
              <a:rPr sz="2000" i="1" spc="-20" dirty="0">
                <a:latin typeface="Times New Roman"/>
                <a:cs typeface="Times New Roman"/>
              </a:rPr>
              <a:t> </a:t>
            </a:r>
            <a:r>
              <a:rPr sz="2000" i="1" spc="-25" dirty="0">
                <a:latin typeface="Times New Roman"/>
                <a:cs typeface="Times New Roman"/>
              </a:rPr>
              <a:t>конфлікт</a:t>
            </a:r>
            <a:r>
              <a:rPr sz="2000" i="1" spc="-70" dirty="0">
                <a:latin typeface="Times New Roman"/>
                <a:cs typeface="Times New Roman"/>
              </a:rPr>
              <a:t> </a:t>
            </a:r>
            <a:r>
              <a:rPr sz="2000" i="1" spc="-10" dirty="0">
                <a:latin typeface="Times New Roman"/>
                <a:cs typeface="Times New Roman"/>
              </a:rPr>
              <a:t>інтересів,</a:t>
            </a:r>
            <a:r>
              <a:rPr sz="2000" i="1" spc="-80" dirty="0">
                <a:latin typeface="Times New Roman"/>
                <a:cs typeface="Times New Roman"/>
              </a:rPr>
              <a:t> </a:t>
            </a:r>
            <a:r>
              <a:rPr sz="2000" i="1" spc="-10" dirty="0">
                <a:latin typeface="Times New Roman"/>
                <a:cs typeface="Times New Roman"/>
              </a:rPr>
              <a:t>відповідно;</a:t>
            </a:r>
            <a:endParaRPr sz="2000">
              <a:latin typeface="Times New Roman"/>
              <a:cs typeface="Times New Roman"/>
            </a:endParaRPr>
          </a:p>
          <a:p>
            <a:pPr>
              <a:lnSpc>
                <a:spcPct val="100000"/>
              </a:lnSpc>
              <a:spcBef>
                <a:spcPts val="45"/>
              </a:spcBef>
            </a:pPr>
            <a:endParaRPr sz="2100">
              <a:latin typeface="Times New Roman"/>
              <a:cs typeface="Times New Roman"/>
            </a:endParaRPr>
          </a:p>
          <a:p>
            <a:pPr marL="241300">
              <a:lnSpc>
                <a:spcPts val="2370"/>
              </a:lnSpc>
            </a:pPr>
            <a:r>
              <a:rPr sz="2000" i="1" dirty="0">
                <a:latin typeface="Times New Roman"/>
                <a:cs typeface="Times New Roman"/>
              </a:rPr>
              <a:t>не</a:t>
            </a:r>
            <a:r>
              <a:rPr sz="2000" i="1" spc="185" dirty="0">
                <a:latin typeface="Times New Roman"/>
                <a:cs typeface="Times New Roman"/>
              </a:rPr>
              <a:t> </a:t>
            </a:r>
            <a:r>
              <a:rPr sz="2000" i="1" dirty="0">
                <a:latin typeface="Times New Roman"/>
                <a:cs typeface="Times New Roman"/>
              </a:rPr>
              <a:t>вчиняти</a:t>
            </a:r>
            <a:r>
              <a:rPr sz="2000" i="1" spc="200" dirty="0">
                <a:latin typeface="Times New Roman"/>
                <a:cs typeface="Times New Roman"/>
              </a:rPr>
              <a:t> </a:t>
            </a:r>
            <a:r>
              <a:rPr sz="2000" i="1" dirty="0">
                <a:latin typeface="Times New Roman"/>
                <a:cs typeface="Times New Roman"/>
              </a:rPr>
              <a:t>дій</a:t>
            </a:r>
            <a:r>
              <a:rPr sz="2000" i="1" spc="195" dirty="0">
                <a:latin typeface="Times New Roman"/>
                <a:cs typeface="Times New Roman"/>
              </a:rPr>
              <a:t> </a:t>
            </a:r>
            <a:r>
              <a:rPr sz="2000" i="1" dirty="0">
                <a:latin typeface="Times New Roman"/>
                <a:cs typeface="Times New Roman"/>
              </a:rPr>
              <a:t>та</a:t>
            </a:r>
            <a:r>
              <a:rPr sz="2000" i="1" spc="195" dirty="0">
                <a:latin typeface="Times New Roman"/>
                <a:cs typeface="Times New Roman"/>
              </a:rPr>
              <a:t> </a:t>
            </a:r>
            <a:r>
              <a:rPr sz="2000" i="1" dirty="0">
                <a:latin typeface="Times New Roman"/>
                <a:cs typeface="Times New Roman"/>
              </a:rPr>
              <a:t>не</a:t>
            </a:r>
            <a:r>
              <a:rPr sz="2000" i="1" spc="200" dirty="0">
                <a:latin typeface="Times New Roman"/>
                <a:cs typeface="Times New Roman"/>
              </a:rPr>
              <a:t> </a:t>
            </a:r>
            <a:r>
              <a:rPr sz="2000" i="1" dirty="0">
                <a:latin typeface="Times New Roman"/>
                <a:cs typeface="Times New Roman"/>
              </a:rPr>
              <a:t>приймати</a:t>
            </a:r>
            <a:r>
              <a:rPr sz="2000" i="1" spc="200" dirty="0">
                <a:latin typeface="Times New Roman"/>
                <a:cs typeface="Times New Roman"/>
              </a:rPr>
              <a:t> </a:t>
            </a:r>
            <a:r>
              <a:rPr sz="2000" i="1" dirty="0">
                <a:latin typeface="Times New Roman"/>
                <a:cs typeface="Times New Roman"/>
              </a:rPr>
              <a:t>рішень</a:t>
            </a:r>
            <a:r>
              <a:rPr sz="2000" i="1" spc="185" dirty="0">
                <a:latin typeface="Times New Roman"/>
                <a:cs typeface="Times New Roman"/>
              </a:rPr>
              <a:t> </a:t>
            </a:r>
            <a:r>
              <a:rPr sz="2000" i="1" dirty="0">
                <a:latin typeface="Times New Roman"/>
                <a:cs typeface="Times New Roman"/>
              </a:rPr>
              <a:t>в</a:t>
            </a:r>
            <a:r>
              <a:rPr sz="2000" i="1" spc="145" dirty="0">
                <a:latin typeface="Times New Roman"/>
                <a:cs typeface="Times New Roman"/>
              </a:rPr>
              <a:t> </a:t>
            </a:r>
            <a:r>
              <a:rPr sz="2000" i="1" dirty="0">
                <a:latin typeface="Times New Roman"/>
                <a:cs typeface="Times New Roman"/>
              </a:rPr>
              <a:t>умовах</a:t>
            </a:r>
            <a:r>
              <a:rPr sz="2000" i="1" spc="204" dirty="0">
                <a:latin typeface="Times New Roman"/>
                <a:cs typeface="Times New Roman"/>
              </a:rPr>
              <a:t> </a:t>
            </a:r>
            <a:r>
              <a:rPr sz="2000" i="1" dirty="0">
                <a:latin typeface="Times New Roman"/>
                <a:cs typeface="Times New Roman"/>
              </a:rPr>
              <a:t>реального</a:t>
            </a:r>
            <a:r>
              <a:rPr sz="2000" i="1" spc="170" dirty="0">
                <a:latin typeface="Times New Roman"/>
                <a:cs typeface="Times New Roman"/>
              </a:rPr>
              <a:t> </a:t>
            </a:r>
            <a:r>
              <a:rPr sz="2000" i="1" spc="-10" dirty="0">
                <a:latin typeface="Times New Roman"/>
                <a:cs typeface="Times New Roman"/>
              </a:rPr>
              <a:t>конфлікту</a:t>
            </a:r>
            <a:endParaRPr sz="2000">
              <a:latin typeface="Times New Roman"/>
              <a:cs typeface="Times New Roman"/>
            </a:endParaRPr>
          </a:p>
          <a:p>
            <a:pPr marL="12700">
              <a:lnSpc>
                <a:spcPts val="2370"/>
              </a:lnSpc>
            </a:pPr>
            <a:r>
              <a:rPr sz="2000" i="1" spc="-10" dirty="0">
                <a:latin typeface="Times New Roman"/>
                <a:cs typeface="Times New Roman"/>
              </a:rPr>
              <a:t>інтересів;</a:t>
            </a:r>
            <a:endParaRPr sz="2000">
              <a:latin typeface="Times New Roman"/>
              <a:cs typeface="Times New Roman"/>
            </a:endParaRPr>
          </a:p>
          <a:p>
            <a:pPr>
              <a:lnSpc>
                <a:spcPct val="100000"/>
              </a:lnSpc>
              <a:spcBef>
                <a:spcPts val="50"/>
              </a:spcBef>
            </a:pPr>
            <a:endParaRPr sz="2100">
              <a:latin typeface="Times New Roman"/>
              <a:cs typeface="Times New Roman"/>
            </a:endParaRPr>
          </a:p>
          <a:p>
            <a:pPr marL="241300">
              <a:lnSpc>
                <a:spcPct val="100000"/>
              </a:lnSpc>
              <a:tabLst>
                <a:tab pos="1279525" algn="l"/>
                <a:tab pos="2294890" algn="l"/>
                <a:tab pos="3122930" algn="l"/>
                <a:tab pos="4815205" algn="l"/>
                <a:tab pos="6137275" algn="l"/>
                <a:tab pos="6635750" algn="l"/>
              </a:tabLst>
            </a:pPr>
            <a:r>
              <a:rPr sz="2000" i="1" spc="-10" dirty="0">
                <a:latin typeface="Times New Roman"/>
                <a:cs typeface="Times New Roman"/>
              </a:rPr>
              <a:t>вжити</a:t>
            </a:r>
            <a:r>
              <a:rPr sz="2000" i="1" dirty="0">
                <a:latin typeface="Times New Roman"/>
                <a:cs typeface="Times New Roman"/>
              </a:rPr>
              <a:t>	</a:t>
            </a:r>
            <a:r>
              <a:rPr sz="2000" i="1" spc="-10" dirty="0">
                <a:latin typeface="Times New Roman"/>
                <a:cs typeface="Times New Roman"/>
              </a:rPr>
              <a:t>заходів</a:t>
            </a:r>
            <a:r>
              <a:rPr sz="2000" i="1" dirty="0">
                <a:latin typeface="Times New Roman"/>
                <a:cs typeface="Times New Roman"/>
              </a:rPr>
              <a:t>	</a:t>
            </a:r>
            <a:r>
              <a:rPr sz="2000" i="1" spc="-20" dirty="0">
                <a:latin typeface="Times New Roman"/>
                <a:cs typeface="Times New Roman"/>
              </a:rPr>
              <a:t>щодо</a:t>
            </a:r>
            <a:r>
              <a:rPr sz="2000" i="1" dirty="0">
                <a:latin typeface="Times New Roman"/>
                <a:cs typeface="Times New Roman"/>
              </a:rPr>
              <a:t>	</a:t>
            </a:r>
            <a:r>
              <a:rPr sz="2000" i="1" spc="-10" dirty="0">
                <a:latin typeface="Times New Roman"/>
                <a:cs typeface="Times New Roman"/>
              </a:rPr>
              <a:t>врегулювання</a:t>
            </a:r>
            <a:r>
              <a:rPr sz="2000" i="1" dirty="0">
                <a:latin typeface="Times New Roman"/>
                <a:cs typeface="Times New Roman"/>
              </a:rPr>
              <a:t>	</a:t>
            </a:r>
            <a:r>
              <a:rPr sz="2000" i="1" spc="-10" dirty="0">
                <a:latin typeface="Times New Roman"/>
                <a:cs typeface="Times New Roman"/>
              </a:rPr>
              <a:t>реального</a:t>
            </a:r>
            <a:r>
              <a:rPr sz="2000" i="1" dirty="0">
                <a:latin typeface="Times New Roman"/>
                <a:cs typeface="Times New Roman"/>
              </a:rPr>
              <a:t>	</a:t>
            </a:r>
            <a:r>
              <a:rPr sz="2000" i="1" spc="-25" dirty="0">
                <a:latin typeface="Times New Roman"/>
                <a:cs typeface="Times New Roman"/>
              </a:rPr>
              <a:t>чи</a:t>
            </a:r>
            <a:r>
              <a:rPr sz="2000" i="1" dirty="0">
                <a:latin typeface="Times New Roman"/>
                <a:cs typeface="Times New Roman"/>
              </a:rPr>
              <a:t>	</a:t>
            </a:r>
            <a:r>
              <a:rPr sz="2000" i="1" spc="-10" dirty="0">
                <a:latin typeface="Times New Roman"/>
                <a:cs typeface="Times New Roman"/>
              </a:rPr>
              <a:t>потенційного</a:t>
            </a:r>
            <a:endParaRPr sz="2000">
              <a:latin typeface="Times New Roman"/>
              <a:cs typeface="Times New Roman"/>
            </a:endParaRPr>
          </a:p>
          <a:p>
            <a:pPr marL="12700">
              <a:lnSpc>
                <a:spcPct val="100000"/>
              </a:lnSpc>
              <a:spcBef>
                <a:spcPts val="15"/>
              </a:spcBef>
            </a:pPr>
            <a:r>
              <a:rPr sz="2000" i="1" spc="-25" dirty="0">
                <a:latin typeface="Times New Roman"/>
                <a:cs typeface="Times New Roman"/>
              </a:rPr>
              <a:t>конфлікту</a:t>
            </a:r>
            <a:r>
              <a:rPr sz="2000" i="1" spc="-75" dirty="0">
                <a:latin typeface="Times New Roman"/>
                <a:cs typeface="Times New Roman"/>
              </a:rPr>
              <a:t> </a:t>
            </a:r>
            <a:r>
              <a:rPr sz="2000" i="1" spc="-10" dirty="0">
                <a:latin typeface="Times New Roman"/>
                <a:cs typeface="Times New Roman"/>
              </a:rPr>
              <a:t>інтересів.</a:t>
            </a:r>
            <a:endParaRPr sz="2000">
              <a:latin typeface="Times New Roman"/>
              <a:cs typeface="Times New Roman"/>
            </a:endParaRPr>
          </a:p>
        </p:txBody>
      </p:sp>
      <p:pic>
        <p:nvPicPr>
          <p:cNvPr id="4" name="object 4"/>
          <p:cNvPicPr/>
          <p:nvPr/>
        </p:nvPicPr>
        <p:blipFill>
          <a:blip r:embed="rId2" cstate="print"/>
          <a:stretch>
            <a:fillRect/>
          </a:stretch>
        </p:blipFill>
        <p:spPr>
          <a:xfrm>
            <a:off x="310832" y="1328038"/>
            <a:ext cx="241414" cy="241426"/>
          </a:xfrm>
          <a:prstGeom prst="rect">
            <a:avLst/>
          </a:prstGeom>
        </p:spPr>
      </p:pic>
      <p:pic>
        <p:nvPicPr>
          <p:cNvPr id="5" name="object 5"/>
          <p:cNvPicPr/>
          <p:nvPr/>
        </p:nvPicPr>
        <p:blipFill>
          <a:blip r:embed="rId2" cstate="print"/>
          <a:stretch>
            <a:fillRect/>
          </a:stretch>
        </p:blipFill>
        <p:spPr>
          <a:xfrm>
            <a:off x="310832" y="2192147"/>
            <a:ext cx="241414" cy="241426"/>
          </a:xfrm>
          <a:prstGeom prst="rect">
            <a:avLst/>
          </a:prstGeom>
        </p:spPr>
      </p:pic>
      <p:pic>
        <p:nvPicPr>
          <p:cNvPr id="6" name="object 6"/>
          <p:cNvPicPr/>
          <p:nvPr/>
        </p:nvPicPr>
        <p:blipFill>
          <a:blip r:embed="rId3" cstate="print"/>
          <a:stretch>
            <a:fillRect/>
          </a:stretch>
        </p:blipFill>
        <p:spPr>
          <a:xfrm>
            <a:off x="310832" y="4640453"/>
            <a:ext cx="241414" cy="241427"/>
          </a:xfrm>
          <a:prstGeom prst="rect">
            <a:avLst/>
          </a:prstGeom>
        </p:spPr>
      </p:pic>
      <p:pic>
        <p:nvPicPr>
          <p:cNvPr id="7" name="object 7"/>
          <p:cNvPicPr/>
          <p:nvPr/>
        </p:nvPicPr>
        <p:blipFill>
          <a:blip r:embed="rId4" cstate="print"/>
          <a:stretch>
            <a:fillRect/>
          </a:stretch>
        </p:blipFill>
        <p:spPr>
          <a:xfrm>
            <a:off x="310832" y="5504560"/>
            <a:ext cx="241414" cy="24140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2700" y="-12700"/>
            <a:ext cx="8702040" cy="6334760"/>
            <a:chOff x="-12700" y="-12700"/>
            <a:chExt cx="8702040" cy="6334760"/>
          </a:xfrm>
        </p:grpSpPr>
        <p:sp>
          <p:nvSpPr>
            <p:cNvPr id="3" name="object 3"/>
            <p:cNvSpPr/>
            <p:nvPr/>
          </p:nvSpPr>
          <p:spPr>
            <a:xfrm>
              <a:off x="141795" y="0"/>
              <a:ext cx="8535035" cy="6309360"/>
            </a:xfrm>
            <a:custGeom>
              <a:avLst/>
              <a:gdLst/>
              <a:ahLst/>
              <a:cxnLst/>
              <a:rect l="l" t="t" r="r" b="b"/>
              <a:pathLst>
                <a:path w="8535035" h="6309360">
                  <a:moveTo>
                    <a:pt x="8140382" y="0"/>
                  </a:moveTo>
                  <a:lnTo>
                    <a:pt x="788670" y="0"/>
                  </a:lnTo>
                  <a:lnTo>
                    <a:pt x="739204" y="3072"/>
                  </a:lnTo>
                  <a:lnTo>
                    <a:pt x="691572" y="12042"/>
                  </a:lnTo>
                  <a:lnTo>
                    <a:pt x="646143" y="26540"/>
                  </a:lnTo>
                  <a:lnTo>
                    <a:pt x="603287" y="46198"/>
                  </a:lnTo>
                  <a:lnTo>
                    <a:pt x="563374" y="70646"/>
                  </a:lnTo>
                  <a:lnTo>
                    <a:pt x="526773" y="99514"/>
                  </a:lnTo>
                  <a:lnTo>
                    <a:pt x="493853" y="132433"/>
                  </a:lnTo>
                  <a:lnTo>
                    <a:pt x="464984" y="169034"/>
                  </a:lnTo>
                  <a:lnTo>
                    <a:pt x="440536" y="208947"/>
                  </a:lnTo>
                  <a:lnTo>
                    <a:pt x="420877" y="251803"/>
                  </a:lnTo>
                  <a:lnTo>
                    <a:pt x="406377" y="297232"/>
                  </a:lnTo>
                  <a:lnTo>
                    <a:pt x="397407" y="344866"/>
                  </a:lnTo>
                  <a:lnTo>
                    <a:pt x="394335" y="394335"/>
                  </a:lnTo>
                  <a:lnTo>
                    <a:pt x="394335" y="5520690"/>
                  </a:lnTo>
                  <a:lnTo>
                    <a:pt x="0" y="5520690"/>
                  </a:lnTo>
                  <a:lnTo>
                    <a:pt x="45207" y="5525895"/>
                  </a:lnTo>
                  <a:lnTo>
                    <a:pt x="86708" y="5540723"/>
                  </a:lnTo>
                  <a:lnTo>
                    <a:pt x="123317" y="5563991"/>
                  </a:lnTo>
                  <a:lnTo>
                    <a:pt x="153851" y="5594517"/>
                  </a:lnTo>
                  <a:lnTo>
                    <a:pt x="177126" y="5631118"/>
                  </a:lnTo>
                  <a:lnTo>
                    <a:pt x="191960" y="5672613"/>
                  </a:lnTo>
                  <a:lnTo>
                    <a:pt x="197167" y="5717819"/>
                  </a:lnTo>
                  <a:lnTo>
                    <a:pt x="191960" y="5763027"/>
                  </a:lnTo>
                  <a:lnTo>
                    <a:pt x="177126" y="5804527"/>
                  </a:lnTo>
                  <a:lnTo>
                    <a:pt x="153851" y="5841136"/>
                  </a:lnTo>
                  <a:lnTo>
                    <a:pt x="123317" y="5871670"/>
                  </a:lnTo>
                  <a:lnTo>
                    <a:pt x="86708" y="5894946"/>
                  </a:lnTo>
                  <a:lnTo>
                    <a:pt x="45207" y="5909779"/>
                  </a:lnTo>
                  <a:lnTo>
                    <a:pt x="0" y="5914986"/>
                  </a:lnTo>
                  <a:lnTo>
                    <a:pt x="394335" y="5914986"/>
                  </a:lnTo>
                  <a:lnTo>
                    <a:pt x="391262" y="5964450"/>
                  </a:lnTo>
                  <a:lnTo>
                    <a:pt x="382291" y="6012080"/>
                  </a:lnTo>
                  <a:lnTo>
                    <a:pt x="367791" y="6057508"/>
                  </a:lnTo>
                  <a:lnTo>
                    <a:pt x="348131" y="6100363"/>
                  </a:lnTo>
                  <a:lnTo>
                    <a:pt x="323681" y="6140276"/>
                  </a:lnTo>
                  <a:lnTo>
                    <a:pt x="294811" y="6176878"/>
                  </a:lnTo>
                  <a:lnTo>
                    <a:pt x="261891" y="6209798"/>
                  </a:lnTo>
                  <a:lnTo>
                    <a:pt x="225289" y="6238668"/>
                  </a:lnTo>
                  <a:lnTo>
                    <a:pt x="185376" y="6263118"/>
                  </a:lnTo>
                  <a:lnTo>
                    <a:pt x="142521" y="6282777"/>
                  </a:lnTo>
                  <a:lnTo>
                    <a:pt x="97093" y="6297278"/>
                  </a:lnTo>
                  <a:lnTo>
                    <a:pt x="49463" y="6306249"/>
                  </a:lnTo>
                  <a:lnTo>
                    <a:pt x="0" y="6309321"/>
                  </a:lnTo>
                  <a:lnTo>
                    <a:pt x="7351712" y="6309321"/>
                  </a:lnTo>
                  <a:lnTo>
                    <a:pt x="7401155" y="6306249"/>
                  </a:lnTo>
                  <a:lnTo>
                    <a:pt x="7448772" y="6297278"/>
                  </a:lnTo>
                  <a:lnTo>
                    <a:pt x="7494192" y="6282777"/>
                  </a:lnTo>
                  <a:lnTo>
                    <a:pt x="7537043" y="6263118"/>
                  </a:lnTo>
                  <a:lnTo>
                    <a:pt x="7576957" y="6238668"/>
                  </a:lnTo>
                  <a:lnTo>
                    <a:pt x="7613563" y="6209798"/>
                  </a:lnTo>
                  <a:lnTo>
                    <a:pt x="7646489" y="6176878"/>
                  </a:lnTo>
                  <a:lnTo>
                    <a:pt x="7675366" y="6140276"/>
                  </a:lnTo>
                  <a:lnTo>
                    <a:pt x="7699823" y="6100363"/>
                  </a:lnTo>
                  <a:lnTo>
                    <a:pt x="7719491" y="6057508"/>
                  </a:lnTo>
                  <a:lnTo>
                    <a:pt x="7733997" y="6012080"/>
                  </a:lnTo>
                  <a:lnTo>
                    <a:pt x="7742973" y="5964450"/>
                  </a:lnTo>
                  <a:lnTo>
                    <a:pt x="7746047" y="5914986"/>
                  </a:lnTo>
                  <a:lnTo>
                    <a:pt x="7746047" y="788670"/>
                  </a:lnTo>
                  <a:lnTo>
                    <a:pt x="788670" y="788670"/>
                  </a:lnTo>
                  <a:lnTo>
                    <a:pt x="743458" y="783463"/>
                  </a:lnTo>
                  <a:lnTo>
                    <a:pt x="701956" y="768629"/>
                  </a:lnTo>
                  <a:lnTo>
                    <a:pt x="665347" y="745352"/>
                  </a:lnTo>
                  <a:lnTo>
                    <a:pt x="634814" y="714813"/>
                  </a:lnTo>
                  <a:lnTo>
                    <a:pt x="611541" y="678192"/>
                  </a:lnTo>
                  <a:lnTo>
                    <a:pt x="596709" y="636674"/>
                  </a:lnTo>
                  <a:lnTo>
                    <a:pt x="591502" y="591438"/>
                  </a:lnTo>
                  <a:lnTo>
                    <a:pt x="596709" y="546250"/>
                  </a:lnTo>
                  <a:lnTo>
                    <a:pt x="611541" y="504765"/>
                  </a:lnTo>
                  <a:lnTo>
                    <a:pt x="634814" y="468168"/>
                  </a:lnTo>
                  <a:lnTo>
                    <a:pt x="665347" y="437642"/>
                  </a:lnTo>
                  <a:lnTo>
                    <a:pt x="701956" y="414372"/>
                  </a:lnTo>
                  <a:lnTo>
                    <a:pt x="743458" y="399541"/>
                  </a:lnTo>
                  <a:lnTo>
                    <a:pt x="788670" y="394335"/>
                  </a:lnTo>
                  <a:lnTo>
                    <a:pt x="8534717" y="394335"/>
                  </a:lnTo>
                  <a:lnTo>
                    <a:pt x="8531643" y="344866"/>
                  </a:lnTo>
                  <a:lnTo>
                    <a:pt x="8522667" y="297232"/>
                  </a:lnTo>
                  <a:lnTo>
                    <a:pt x="8508161" y="251803"/>
                  </a:lnTo>
                  <a:lnTo>
                    <a:pt x="8488493" y="208947"/>
                  </a:lnTo>
                  <a:lnTo>
                    <a:pt x="8464036" y="169034"/>
                  </a:lnTo>
                  <a:lnTo>
                    <a:pt x="8435159" y="132433"/>
                  </a:lnTo>
                  <a:lnTo>
                    <a:pt x="8402233" y="99514"/>
                  </a:lnTo>
                  <a:lnTo>
                    <a:pt x="8365627" y="70646"/>
                  </a:lnTo>
                  <a:lnTo>
                    <a:pt x="8325713" y="46198"/>
                  </a:lnTo>
                  <a:lnTo>
                    <a:pt x="8282862" y="26540"/>
                  </a:lnTo>
                  <a:lnTo>
                    <a:pt x="8237442" y="12042"/>
                  </a:lnTo>
                  <a:lnTo>
                    <a:pt x="8189825" y="3072"/>
                  </a:lnTo>
                  <a:lnTo>
                    <a:pt x="8140382" y="0"/>
                  </a:lnTo>
                  <a:close/>
                </a:path>
                <a:path w="8535035" h="6309360">
                  <a:moveTo>
                    <a:pt x="8534717" y="394335"/>
                  </a:moveTo>
                  <a:lnTo>
                    <a:pt x="1182941" y="394335"/>
                  </a:lnTo>
                  <a:lnTo>
                    <a:pt x="1179870" y="443803"/>
                  </a:lnTo>
                  <a:lnTo>
                    <a:pt x="1170901" y="491437"/>
                  </a:lnTo>
                  <a:lnTo>
                    <a:pt x="1156406" y="536866"/>
                  </a:lnTo>
                  <a:lnTo>
                    <a:pt x="1136752" y="579722"/>
                  </a:lnTo>
                  <a:lnTo>
                    <a:pt x="1112309" y="619635"/>
                  </a:lnTo>
                  <a:lnTo>
                    <a:pt x="1083446" y="656236"/>
                  </a:lnTo>
                  <a:lnTo>
                    <a:pt x="1050533" y="689155"/>
                  </a:lnTo>
                  <a:lnTo>
                    <a:pt x="1013938" y="718023"/>
                  </a:lnTo>
                  <a:lnTo>
                    <a:pt x="974032" y="742471"/>
                  </a:lnTo>
                  <a:lnTo>
                    <a:pt x="931182" y="762129"/>
                  </a:lnTo>
                  <a:lnTo>
                    <a:pt x="885759" y="776627"/>
                  </a:lnTo>
                  <a:lnTo>
                    <a:pt x="838132" y="785597"/>
                  </a:lnTo>
                  <a:lnTo>
                    <a:pt x="788670" y="788670"/>
                  </a:lnTo>
                  <a:lnTo>
                    <a:pt x="8140382" y="788670"/>
                  </a:lnTo>
                  <a:lnTo>
                    <a:pt x="8189825" y="785597"/>
                  </a:lnTo>
                  <a:lnTo>
                    <a:pt x="8237442" y="776627"/>
                  </a:lnTo>
                  <a:lnTo>
                    <a:pt x="8282862" y="762129"/>
                  </a:lnTo>
                  <a:lnTo>
                    <a:pt x="8325713" y="742471"/>
                  </a:lnTo>
                  <a:lnTo>
                    <a:pt x="8365627" y="718023"/>
                  </a:lnTo>
                  <a:lnTo>
                    <a:pt x="8402233" y="689155"/>
                  </a:lnTo>
                  <a:lnTo>
                    <a:pt x="8435159" y="656236"/>
                  </a:lnTo>
                  <a:lnTo>
                    <a:pt x="8464036" y="619635"/>
                  </a:lnTo>
                  <a:lnTo>
                    <a:pt x="8488493" y="579722"/>
                  </a:lnTo>
                  <a:lnTo>
                    <a:pt x="8508161" y="536866"/>
                  </a:lnTo>
                  <a:lnTo>
                    <a:pt x="8522667" y="491437"/>
                  </a:lnTo>
                  <a:lnTo>
                    <a:pt x="8531643" y="443803"/>
                  </a:lnTo>
                  <a:lnTo>
                    <a:pt x="8534717" y="394335"/>
                  </a:lnTo>
                  <a:close/>
                </a:path>
              </a:pathLst>
            </a:custGeom>
            <a:solidFill>
              <a:srgbClr val="00AFEF"/>
            </a:solidFill>
          </p:spPr>
          <p:txBody>
            <a:bodyPr wrap="square" lIns="0" tIns="0" rIns="0" bIns="0" rtlCol="0"/>
            <a:lstStyle/>
            <a:p>
              <a:endParaRPr/>
            </a:p>
          </p:txBody>
        </p:sp>
        <p:sp>
          <p:nvSpPr>
            <p:cNvPr id="4" name="object 4"/>
            <p:cNvSpPr/>
            <p:nvPr/>
          </p:nvSpPr>
          <p:spPr>
            <a:xfrm>
              <a:off x="0" y="394334"/>
              <a:ext cx="1325245" cy="5915025"/>
            </a:xfrm>
            <a:custGeom>
              <a:avLst/>
              <a:gdLst/>
              <a:ahLst/>
              <a:cxnLst/>
              <a:rect l="l" t="t" r="r" b="b"/>
              <a:pathLst>
                <a:path w="1325245" h="5915025">
                  <a:moveTo>
                    <a:pt x="1324737" y="0"/>
                  </a:moveTo>
                  <a:lnTo>
                    <a:pt x="930465" y="0"/>
                  </a:lnTo>
                  <a:lnTo>
                    <a:pt x="885253" y="5206"/>
                  </a:lnTo>
                  <a:lnTo>
                    <a:pt x="843751" y="20037"/>
                  </a:lnTo>
                  <a:lnTo>
                    <a:pt x="807143" y="43307"/>
                  </a:lnTo>
                  <a:lnTo>
                    <a:pt x="776610" y="73833"/>
                  </a:lnTo>
                  <a:lnTo>
                    <a:pt x="753336" y="110430"/>
                  </a:lnTo>
                  <a:lnTo>
                    <a:pt x="738504" y="151915"/>
                  </a:lnTo>
                  <a:lnTo>
                    <a:pt x="733298" y="197103"/>
                  </a:lnTo>
                  <a:lnTo>
                    <a:pt x="738504" y="242339"/>
                  </a:lnTo>
                  <a:lnTo>
                    <a:pt x="753336" y="283857"/>
                  </a:lnTo>
                  <a:lnTo>
                    <a:pt x="776610" y="320478"/>
                  </a:lnTo>
                  <a:lnTo>
                    <a:pt x="807143" y="351017"/>
                  </a:lnTo>
                  <a:lnTo>
                    <a:pt x="843751" y="374294"/>
                  </a:lnTo>
                  <a:lnTo>
                    <a:pt x="885253" y="389127"/>
                  </a:lnTo>
                  <a:lnTo>
                    <a:pt x="930465" y="394335"/>
                  </a:lnTo>
                  <a:lnTo>
                    <a:pt x="979927" y="391262"/>
                  </a:lnTo>
                  <a:lnTo>
                    <a:pt x="1027555" y="382292"/>
                  </a:lnTo>
                  <a:lnTo>
                    <a:pt x="1072978" y="367794"/>
                  </a:lnTo>
                  <a:lnTo>
                    <a:pt x="1115827" y="348136"/>
                  </a:lnTo>
                  <a:lnTo>
                    <a:pt x="1155734" y="323688"/>
                  </a:lnTo>
                  <a:lnTo>
                    <a:pt x="1192328" y="294820"/>
                  </a:lnTo>
                  <a:lnTo>
                    <a:pt x="1225241" y="261901"/>
                  </a:lnTo>
                  <a:lnTo>
                    <a:pt x="1254104" y="225300"/>
                  </a:lnTo>
                  <a:lnTo>
                    <a:pt x="1278547" y="185387"/>
                  </a:lnTo>
                  <a:lnTo>
                    <a:pt x="1298201" y="142531"/>
                  </a:lnTo>
                  <a:lnTo>
                    <a:pt x="1312697" y="97102"/>
                  </a:lnTo>
                  <a:lnTo>
                    <a:pt x="1321665" y="49468"/>
                  </a:lnTo>
                  <a:lnTo>
                    <a:pt x="1324737" y="0"/>
                  </a:lnTo>
                  <a:close/>
                </a:path>
                <a:path w="1325245" h="5915025">
                  <a:moveTo>
                    <a:pt x="141795" y="5126355"/>
                  </a:moveTo>
                  <a:lnTo>
                    <a:pt x="92331" y="5129426"/>
                  </a:lnTo>
                  <a:lnTo>
                    <a:pt x="44700" y="5138396"/>
                  </a:lnTo>
                  <a:lnTo>
                    <a:pt x="0" y="5152661"/>
                  </a:lnTo>
                  <a:lnTo>
                    <a:pt x="0" y="5888675"/>
                  </a:lnTo>
                  <a:lnTo>
                    <a:pt x="44700" y="5902943"/>
                  </a:lnTo>
                  <a:lnTo>
                    <a:pt x="92331" y="5911914"/>
                  </a:lnTo>
                  <a:lnTo>
                    <a:pt x="141795" y="5914986"/>
                  </a:lnTo>
                  <a:lnTo>
                    <a:pt x="191258" y="5911914"/>
                  </a:lnTo>
                  <a:lnTo>
                    <a:pt x="238889" y="5902943"/>
                  </a:lnTo>
                  <a:lnTo>
                    <a:pt x="284316" y="5888442"/>
                  </a:lnTo>
                  <a:lnTo>
                    <a:pt x="327171" y="5868783"/>
                  </a:lnTo>
                  <a:lnTo>
                    <a:pt x="367085" y="5844333"/>
                  </a:lnTo>
                  <a:lnTo>
                    <a:pt x="403686" y="5815463"/>
                  </a:lnTo>
                  <a:lnTo>
                    <a:pt x="436607" y="5782543"/>
                  </a:lnTo>
                  <a:lnTo>
                    <a:pt x="465477" y="5745941"/>
                  </a:lnTo>
                  <a:lnTo>
                    <a:pt x="489926" y="5706028"/>
                  </a:lnTo>
                  <a:lnTo>
                    <a:pt x="509586" y="5663173"/>
                  </a:lnTo>
                  <a:lnTo>
                    <a:pt x="524086" y="5617745"/>
                  </a:lnTo>
                  <a:lnTo>
                    <a:pt x="533057" y="5570115"/>
                  </a:lnTo>
                  <a:lnTo>
                    <a:pt x="536130" y="5520651"/>
                  </a:lnTo>
                  <a:lnTo>
                    <a:pt x="141795" y="5520651"/>
                  </a:lnTo>
                  <a:lnTo>
                    <a:pt x="187003" y="5515444"/>
                  </a:lnTo>
                  <a:lnTo>
                    <a:pt x="228503" y="5500611"/>
                  </a:lnTo>
                  <a:lnTo>
                    <a:pt x="265112" y="5477335"/>
                  </a:lnTo>
                  <a:lnTo>
                    <a:pt x="295646" y="5446801"/>
                  </a:lnTo>
                  <a:lnTo>
                    <a:pt x="318922" y="5410192"/>
                  </a:lnTo>
                  <a:lnTo>
                    <a:pt x="333755" y="5368692"/>
                  </a:lnTo>
                  <a:lnTo>
                    <a:pt x="338963" y="5323484"/>
                  </a:lnTo>
                  <a:lnTo>
                    <a:pt x="333755" y="5278278"/>
                  </a:lnTo>
                  <a:lnTo>
                    <a:pt x="318922" y="5236783"/>
                  </a:lnTo>
                  <a:lnTo>
                    <a:pt x="295646" y="5200182"/>
                  </a:lnTo>
                  <a:lnTo>
                    <a:pt x="265112" y="5169656"/>
                  </a:lnTo>
                  <a:lnTo>
                    <a:pt x="228503" y="5146388"/>
                  </a:lnTo>
                  <a:lnTo>
                    <a:pt x="187003" y="5131560"/>
                  </a:lnTo>
                  <a:lnTo>
                    <a:pt x="141795" y="5126355"/>
                  </a:lnTo>
                  <a:close/>
                </a:path>
              </a:pathLst>
            </a:custGeom>
            <a:solidFill>
              <a:srgbClr val="008DC1"/>
            </a:solidFill>
          </p:spPr>
          <p:txBody>
            <a:bodyPr wrap="square" lIns="0" tIns="0" rIns="0" bIns="0" rtlCol="0"/>
            <a:lstStyle/>
            <a:p>
              <a:endParaRPr/>
            </a:p>
          </p:txBody>
        </p:sp>
        <p:sp>
          <p:nvSpPr>
            <p:cNvPr id="5" name="object 5"/>
            <p:cNvSpPr/>
            <p:nvPr/>
          </p:nvSpPr>
          <p:spPr>
            <a:xfrm>
              <a:off x="0" y="0"/>
              <a:ext cx="8676640" cy="6309360"/>
            </a:xfrm>
            <a:custGeom>
              <a:avLst/>
              <a:gdLst/>
              <a:ahLst/>
              <a:cxnLst/>
              <a:rect l="l" t="t" r="r" b="b"/>
              <a:pathLst>
                <a:path w="8676640" h="6309360">
                  <a:moveTo>
                    <a:pt x="536130" y="5520690"/>
                  </a:moveTo>
                  <a:lnTo>
                    <a:pt x="536130" y="394335"/>
                  </a:lnTo>
                  <a:lnTo>
                    <a:pt x="539202" y="344866"/>
                  </a:lnTo>
                  <a:lnTo>
                    <a:pt x="548173" y="297232"/>
                  </a:lnTo>
                  <a:lnTo>
                    <a:pt x="562672" y="251803"/>
                  </a:lnTo>
                  <a:lnTo>
                    <a:pt x="582331" y="208947"/>
                  </a:lnTo>
                  <a:lnTo>
                    <a:pt x="606780" y="169034"/>
                  </a:lnTo>
                  <a:lnTo>
                    <a:pt x="635649" y="132433"/>
                  </a:lnTo>
                  <a:lnTo>
                    <a:pt x="668569" y="99514"/>
                  </a:lnTo>
                  <a:lnTo>
                    <a:pt x="705170" y="70646"/>
                  </a:lnTo>
                  <a:lnTo>
                    <a:pt x="745083" y="46198"/>
                  </a:lnTo>
                  <a:lnTo>
                    <a:pt x="787939" y="26540"/>
                  </a:lnTo>
                  <a:lnTo>
                    <a:pt x="833367" y="12042"/>
                  </a:lnTo>
                  <a:lnTo>
                    <a:pt x="880999" y="3072"/>
                  </a:lnTo>
                  <a:lnTo>
                    <a:pt x="930465" y="0"/>
                  </a:lnTo>
                  <a:lnTo>
                    <a:pt x="8282178" y="0"/>
                  </a:lnTo>
                  <a:lnTo>
                    <a:pt x="8331621" y="3072"/>
                  </a:lnTo>
                  <a:lnTo>
                    <a:pt x="8379238" y="12042"/>
                  </a:lnTo>
                  <a:lnTo>
                    <a:pt x="8424657" y="26540"/>
                  </a:lnTo>
                  <a:lnTo>
                    <a:pt x="8467509" y="46198"/>
                  </a:lnTo>
                  <a:lnTo>
                    <a:pt x="8507423" y="70646"/>
                  </a:lnTo>
                  <a:lnTo>
                    <a:pt x="8544028" y="99514"/>
                  </a:lnTo>
                  <a:lnTo>
                    <a:pt x="8576954" y="132433"/>
                  </a:lnTo>
                  <a:lnTo>
                    <a:pt x="8605832" y="169034"/>
                  </a:lnTo>
                  <a:lnTo>
                    <a:pt x="8630289" y="208947"/>
                  </a:lnTo>
                  <a:lnTo>
                    <a:pt x="8649956" y="251803"/>
                  </a:lnTo>
                  <a:lnTo>
                    <a:pt x="8664463" y="297232"/>
                  </a:lnTo>
                  <a:lnTo>
                    <a:pt x="8673438" y="344866"/>
                  </a:lnTo>
                  <a:lnTo>
                    <a:pt x="8676513" y="394335"/>
                  </a:lnTo>
                  <a:lnTo>
                    <a:pt x="8673438" y="443803"/>
                  </a:lnTo>
                  <a:lnTo>
                    <a:pt x="8664463" y="491437"/>
                  </a:lnTo>
                  <a:lnTo>
                    <a:pt x="8649956" y="536866"/>
                  </a:lnTo>
                  <a:lnTo>
                    <a:pt x="8630289" y="579722"/>
                  </a:lnTo>
                  <a:lnTo>
                    <a:pt x="8605832" y="619635"/>
                  </a:lnTo>
                  <a:lnTo>
                    <a:pt x="8576954" y="656236"/>
                  </a:lnTo>
                  <a:lnTo>
                    <a:pt x="8544028" y="689155"/>
                  </a:lnTo>
                  <a:lnTo>
                    <a:pt x="8507423" y="718023"/>
                  </a:lnTo>
                  <a:lnTo>
                    <a:pt x="8467509" y="742471"/>
                  </a:lnTo>
                  <a:lnTo>
                    <a:pt x="8424657" y="762129"/>
                  </a:lnTo>
                  <a:lnTo>
                    <a:pt x="8379238" y="776627"/>
                  </a:lnTo>
                  <a:lnTo>
                    <a:pt x="8331621" y="785597"/>
                  </a:lnTo>
                  <a:lnTo>
                    <a:pt x="8282178" y="788670"/>
                  </a:lnTo>
                  <a:lnTo>
                    <a:pt x="7887843" y="788670"/>
                  </a:lnTo>
                  <a:lnTo>
                    <a:pt x="7887843" y="5914986"/>
                  </a:lnTo>
                  <a:lnTo>
                    <a:pt x="7884768" y="5964450"/>
                  </a:lnTo>
                  <a:lnTo>
                    <a:pt x="7875793" y="6012080"/>
                  </a:lnTo>
                  <a:lnTo>
                    <a:pt x="7861286" y="6057508"/>
                  </a:lnTo>
                  <a:lnTo>
                    <a:pt x="7841619" y="6100363"/>
                  </a:lnTo>
                  <a:lnTo>
                    <a:pt x="7817162" y="6140276"/>
                  </a:lnTo>
                  <a:lnTo>
                    <a:pt x="7788284" y="6176878"/>
                  </a:lnTo>
                  <a:lnTo>
                    <a:pt x="7755358" y="6209798"/>
                  </a:lnTo>
                  <a:lnTo>
                    <a:pt x="7718753" y="6238668"/>
                  </a:lnTo>
                  <a:lnTo>
                    <a:pt x="7678839" y="6263118"/>
                  </a:lnTo>
                  <a:lnTo>
                    <a:pt x="7635987" y="6282777"/>
                  </a:lnTo>
                  <a:lnTo>
                    <a:pt x="7590568" y="6297278"/>
                  </a:lnTo>
                  <a:lnTo>
                    <a:pt x="7542951" y="6306249"/>
                  </a:lnTo>
                  <a:lnTo>
                    <a:pt x="7493508" y="6309321"/>
                  </a:lnTo>
                  <a:lnTo>
                    <a:pt x="141795" y="6309321"/>
                  </a:lnTo>
                  <a:lnTo>
                    <a:pt x="92331" y="6306249"/>
                  </a:lnTo>
                  <a:lnTo>
                    <a:pt x="44700" y="6297278"/>
                  </a:lnTo>
                  <a:lnTo>
                    <a:pt x="0" y="6283009"/>
                  </a:lnTo>
                </a:path>
                <a:path w="8676640" h="6309360">
                  <a:moveTo>
                    <a:pt x="0" y="5546996"/>
                  </a:moveTo>
                  <a:lnTo>
                    <a:pt x="44700" y="5532731"/>
                  </a:lnTo>
                  <a:lnTo>
                    <a:pt x="92331" y="5523761"/>
                  </a:lnTo>
                  <a:lnTo>
                    <a:pt x="141795" y="5520690"/>
                  </a:lnTo>
                  <a:lnTo>
                    <a:pt x="536130" y="5520690"/>
                  </a:lnTo>
                </a:path>
                <a:path w="8676640" h="6309360">
                  <a:moveTo>
                    <a:pt x="930465" y="0"/>
                  </a:moveTo>
                  <a:lnTo>
                    <a:pt x="979927" y="3072"/>
                  </a:lnTo>
                  <a:lnTo>
                    <a:pt x="1027555" y="12042"/>
                  </a:lnTo>
                  <a:lnTo>
                    <a:pt x="1072978" y="26540"/>
                  </a:lnTo>
                  <a:lnTo>
                    <a:pt x="1115827" y="46198"/>
                  </a:lnTo>
                  <a:lnTo>
                    <a:pt x="1155734" y="70646"/>
                  </a:lnTo>
                  <a:lnTo>
                    <a:pt x="1192328" y="99514"/>
                  </a:lnTo>
                  <a:lnTo>
                    <a:pt x="1225241" y="132433"/>
                  </a:lnTo>
                  <a:lnTo>
                    <a:pt x="1254104" y="169034"/>
                  </a:lnTo>
                  <a:lnTo>
                    <a:pt x="1278547" y="208947"/>
                  </a:lnTo>
                  <a:lnTo>
                    <a:pt x="1298201" y="251803"/>
                  </a:lnTo>
                  <a:lnTo>
                    <a:pt x="1312697" y="297232"/>
                  </a:lnTo>
                  <a:lnTo>
                    <a:pt x="1321665" y="344866"/>
                  </a:lnTo>
                  <a:lnTo>
                    <a:pt x="1324737" y="394335"/>
                  </a:lnTo>
                  <a:lnTo>
                    <a:pt x="1321665" y="443803"/>
                  </a:lnTo>
                  <a:lnTo>
                    <a:pt x="1312697" y="491437"/>
                  </a:lnTo>
                  <a:lnTo>
                    <a:pt x="1298201" y="536866"/>
                  </a:lnTo>
                  <a:lnTo>
                    <a:pt x="1278547" y="579722"/>
                  </a:lnTo>
                  <a:lnTo>
                    <a:pt x="1254104" y="619635"/>
                  </a:lnTo>
                  <a:lnTo>
                    <a:pt x="1225241" y="656236"/>
                  </a:lnTo>
                  <a:lnTo>
                    <a:pt x="1192328" y="689155"/>
                  </a:lnTo>
                  <a:lnTo>
                    <a:pt x="1155734" y="718023"/>
                  </a:lnTo>
                  <a:lnTo>
                    <a:pt x="1115827" y="742471"/>
                  </a:lnTo>
                  <a:lnTo>
                    <a:pt x="1072978" y="762129"/>
                  </a:lnTo>
                  <a:lnTo>
                    <a:pt x="1027555" y="776627"/>
                  </a:lnTo>
                  <a:lnTo>
                    <a:pt x="979927" y="785597"/>
                  </a:lnTo>
                  <a:lnTo>
                    <a:pt x="930465" y="788670"/>
                  </a:lnTo>
                  <a:lnTo>
                    <a:pt x="885253" y="783463"/>
                  </a:lnTo>
                  <a:lnTo>
                    <a:pt x="843751" y="768629"/>
                  </a:lnTo>
                  <a:lnTo>
                    <a:pt x="807143" y="745352"/>
                  </a:lnTo>
                  <a:lnTo>
                    <a:pt x="776610" y="714813"/>
                  </a:lnTo>
                  <a:lnTo>
                    <a:pt x="753336" y="678192"/>
                  </a:lnTo>
                  <a:lnTo>
                    <a:pt x="738504" y="636674"/>
                  </a:lnTo>
                  <a:lnTo>
                    <a:pt x="733298" y="591438"/>
                  </a:lnTo>
                  <a:lnTo>
                    <a:pt x="738504" y="546250"/>
                  </a:lnTo>
                  <a:lnTo>
                    <a:pt x="753336" y="504765"/>
                  </a:lnTo>
                  <a:lnTo>
                    <a:pt x="776610" y="468168"/>
                  </a:lnTo>
                  <a:lnTo>
                    <a:pt x="807143" y="437642"/>
                  </a:lnTo>
                  <a:lnTo>
                    <a:pt x="843751" y="414372"/>
                  </a:lnTo>
                  <a:lnTo>
                    <a:pt x="885253" y="399541"/>
                  </a:lnTo>
                  <a:lnTo>
                    <a:pt x="930465" y="394335"/>
                  </a:lnTo>
                  <a:lnTo>
                    <a:pt x="1324737" y="394335"/>
                  </a:lnTo>
                </a:path>
                <a:path w="8676640" h="6309360">
                  <a:moveTo>
                    <a:pt x="7887843" y="788670"/>
                  </a:moveTo>
                  <a:lnTo>
                    <a:pt x="930465" y="788670"/>
                  </a:lnTo>
                </a:path>
                <a:path w="8676640" h="6309360">
                  <a:moveTo>
                    <a:pt x="141795" y="5520690"/>
                  </a:moveTo>
                  <a:lnTo>
                    <a:pt x="187003" y="5525895"/>
                  </a:lnTo>
                  <a:lnTo>
                    <a:pt x="228503" y="5540723"/>
                  </a:lnTo>
                  <a:lnTo>
                    <a:pt x="265112" y="5563991"/>
                  </a:lnTo>
                  <a:lnTo>
                    <a:pt x="295646" y="5594517"/>
                  </a:lnTo>
                  <a:lnTo>
                    <a:pt x="318922" y="5631118"/>
                  </a:lnTo>
                  <a:lnTo>
                    <a:pt x="333755" y="5672613"/>
                  </a:lnTo>
                  <a:lnTo>
                    <a:pt x="338963" y="5717819"/>
                  </a:lnTo>
                  <a:lnTo>
                    <a:pt x="333755" y="5763027"/>
                  </a:lnTo>
                  <a:lnTo>
                    <a:pt x="318922" y="5804527"/>
                  </a:lnTo>
                  <a:lnTo>
                    <a:pt x="295646" y="5841136"/>
                  </a:lnTo>
                  <a:lnTo>
                    <a:pt x="265112" y="5871670"/>
                  </a:lnTo>
                  <a:lnTo>
                    <a:pt x="228503" y="5894946"/>
                  </a:lnTo>
                  <a:lnTo>
                    <a:pt x="187003" y="5909779"/>
                  </a:lnTo>
                  <a:lnTo>
                    <a:pt x="141795" y="5914986"/>
                  </a:lnTo>
                  <a:lnTo>
                    <a:pt x="536130" y="5914986"/>
                  </a:lnTo>
                </a:path>
                <a:path w="8676640" h="6309360">
                  <a:moveTo>
                    <a:pt x="141795" y="6309321"/>
                  </a:moveTo>
                  <a:lnTo>
                    <a:pt x="191258" y="6306249"/>
                  </a:lnTo>
                  <a:lnTo>
                    <a:pt x="238889" y="6297278"/>
                  </a:lnTo>
                  <a:lnTo>
                    <a:pt x="284316" y="6282777"/>
                  </a:lnTo>
                  <a:lnTo>
                    <a:pt x="327171" y="6263118"/>
                  </a:lnTo>
                  <a:lnTo>
                    <a:pt x="367085" y="6238668"/>
                  </a:lnTo>
                  <a:lnTo>
                    <a:pt x="403686" y="6209798"/>
                  </a:lnTo>
                  <a:lnTo>
                    <a:pt x="436607" y="6176878"/>
                  </a:lnTo>
                  <a:lnTo>
                    <a:pt x="465477" y="6140276"/>
                  </a:lnTo>
                  <a:lnTo>
                    <a:pt x="489926" y="6100363"/>
                  </a:lnTo>
                  <a:lnTo>
                    <a:pt x="509586" y="6057508"/>
                  </a:lnTo>
                  <a:lnTo>
                    <a:pt x="524086" y="6012080"/>
                  </a:lnTo>
                  <a:lnTo>
                    <a:pt x="533057" y="5964450"/>
                  </a:lnTo>
                  <a:lnTo>
                    <a:pt x="536130" y="5914986"/>
                  </a:lnTo>
                  <a:lnTo>
                    <a:pt x="536130" y="5520690"/>
                  </a:lnTo>
                </a:path>
              </a:pathLst>
            </a:custGeom>
            <a:ln w="25400">
              <a:solidFill>
                <a:srgbClr val="AF761F"/>
              </a:solidFill>
            </a:ln>
          </p:spPr>
          <p:txBody>
            <a:bodyPr wrap="square" lIns="0" tIns="0" rIns="0" bIns="0" rtlCol="0"/>
            <a:lstStyle/>
            <a:p>
              <a:endParaRPr/>
            </a:p>
          </p:txBody>
        </p:sp>
      </p:grpSp>
      <p:sp>
        <p:nvSpPr>
          <p:cNvPr id="6" name="object 6"/>
          <p:cNvSpPr txBox="1"/>
          <p:nvPr/>
        </p:nvSpPr>
        <p:spPr>
          <a:xfrm>
            <a:off x="2099564" y="1337310"/>
            <a:ext cx="4632325" cy="759460"/>
          </a:xfrm>
          <a:prstGeom prst="rect">
            <a:avLst/>
          </a:prstGeom>
        </p:spPr>
        <p:txBody>
          <a:bodyPr vert="horz" wrap="square" lIns="0" tIns="13970" rIns="0" bIns="0" rtlCol="0">
            <a:spAutoFit/>
          </a:bodyPr>
          <a:lstStyle/>
          <a:p>
            <a:pPr marL="1128395" marR="5080" indent="-1116330">
              <a:lnSpc>
                <a:spcPct val="100000"/>
              </a:lnSpc>
              <a:spcBef>
                <a:spcPts val="110"/>
              </a:spcBef>
            </a:pPr>
            <a:r>
              <a:rPr sz="2400" b="1" spc="-10" dirty="0">
                <a:latin typeface="Calibri"/>
                <a:cs typeface="Calibri"/>
              </a:rPr>
              <a:t>Безпосередній</a:t>
            </a:r>
            <a:r>
              <a:rPr sz="2400" b="1" spc="-130" dirty="0">
                <a:latin typeface="Calibri"/>
                <a:cs typeface="Calibri"/>
              </a:rPr>
              <a:t> </a:t>
            </a:r>
            <a:r>
              <a:rPr sz="2400" b="1" dirty="0">
                <a:latin typeface="Calibri"/>
                <a:cs typeface="Calibri"/>
              </a:rPr>
              <a:t>керівник</a:t>
            </a:r>
            <a:r>
              <a:rPr sz="2400" b="1" spc="-35" dirty="0">
                <a:latin typeface="Calibri"/>
                <a:cs typeface="Calibri"/>
              </a:rPr>
              <a:t> </a:t>
            </a:r>
            <a:r>
              <a:rPr sz="2400" b="1" dirty="0">
                <a:latin typeface="Calibri"/>
                <a:cs typeface="Calibri"/>
              </a:rPr>
              <a:t>особи</a:t>
            </a:r>
            <a:r>
              <a:rPr sz="2400" b="1" spc="-40" dirty="0">
                <a:latin typeface="Calibri"/>
                <a:cs typeface="Calibri"/>
              </a:rPr>
              <a:t> </a:t>
            </a:r>
            <a:r>
              <a:rPr sz="2400" b="1" spc="-25" dirty="0">
                <a:latin typeface="Calibri"/>
                <a:cs typeface="Calibri"/>
              </a:rPr>
              <a:t>або </a:t>
            </a:r>
            <a:r>
              <a:rPr sz="2400" b="1" spc="-10" dirty="0">
                <a:latin typeface="Calibri"/>
                <a:cs typeface="Calibri"/>
              </a:rPr>
              <a:t>керівник</a:t>
            </a:r>
            <a:r>
              <a:rPr sz="2400" b="1" spc="-75" dirty="0">
                <a:latin typeface="Calibri"/>
                <a:cs typeface="Calibri"/>
              </a:rPr>
              <a:t> </a:t>
            </a:r>
            <a:r>
              <a:rPr sz="2400" b="1" spc="-10" dirty="0">
                <a:latin typeface="Calibri"/>
                <a:cs typeface="Calibri"/>
              </a:rPr>
              <a:t>органу</a:t>
            </a:r>
            <a:endParaRPr sz="2400">
              <a:latin typeface="Calibri"/>
              <a:cs typeface="Calibri"/>
            </a:endParaRPr>
          </a:p>
        </p:txBody>
      </p:sp>
      <p:sp>
        <p:nvSpPr>
          <p:cNvPr id="7" name="object 7"/>
          <p:cNvSpPr txBox="1">
            <a:spLocks noGrp="1"/>
          </p:cNvSpPr>
          <p:nvPr>
            <p:ph type="title"/>
          </p:nvPr>
        </p:nvSpPr>
        <p:spPr>
          <a:xfrm>
            <a:off x="1880870" y="2069033"/>
            <a:ext cx="4838700" cy="1491615"/>
          </a:xfrm>
          <a:prstGeom prst="rect">
            <a:avLst/>
          </a:prstGeom>
        </p:spPr>
        <p:txBody>
          <a:bodyPr vert="horz" wrap="square" lIns="0" tIns="33655" rIns="0" bIns="0" rtlCol="0">
            <a:spAutoFit/>
          </a:bodyPr>
          <a:lstStyle/>
          <a:p>
            <a:pPr marL="25400" marR="17780" indent="338455" algn="just">
              <a:lnSpc>
                <a:spcPct val="94800"/>
              </a:lnSpc>
              <a:spcBef>
                <a:spcPts val="265"/>
              </a:spcBef>
            </a:pPr>
            <a:r>
              <a:rPr b="0" i="1" dirty="0">
                <a:latin typeface="Calibri"/>
                <a:cs typeface="Calibri"/>
              </a:rPr>
              <a:t>до</a:t>
            </a:r>
            <a:r>
              <a:rPr b="0" i="1" spc="-90" dirty="0">
                <a:latin typeface="Calibri"/>
                <a:cs typeface="Calibri"/>
              </a:rPr>
              <a:t> </a:t>
            </a:r>
            <a:r>
              <a:rPr b="0" i="1" dirty="0">
                <a:latin typeface="Calibri"/>
                <a:cs typeface="Calibri"/>
              </a:rPr>
              <a:t>повноважень</a:t>
            </a:r>
            <a:r>
              <a:rPr b="0" i="1" spc="-40" dirty="0">
                <a:latin typeface="Calibri"/>
                <a:cs typeface="Calibri"/>
              </a:rPr>
              <a:t> </a:t>
            </a:r>
            <a:r>
              <a:rPr b="0" i="1" dirty="0">
                <a:latin typeface="Calibri"/>
                <a:cs typeface="Calibri"/>
              </a:rPr>
              <a:t>якого</a:t>
            </a:r>
            <a:r>
              <a:rPr b="0" i="1" spc="-75" dirty="0">
                <a:latin typeface="Calibri"/>
                <a:cs typeface="Calibri"/>
              </a:rPr>
              <a:t> </a:t>
            </a:r>
            <a:r>
              <a:rPr b="0" i="1" spc="-10" dirty="0">
                <a:latin typeface="Calibri"/>
                <a:cs typeface="Calibri"/>
              </a:rPr>
              <a:t>належить звільнення/ініціювання</a:t>
            </a:r>
            <a:r>
              <a:rPr b="0" i="1" spc="-70" dirty="0">
                <a:latin typeface="Calibri"/>
                <a:cs typeface="Calibri"/>
              </a:rPr>
              <a:t> </a:t>
            </a:r>
            <a:r>
              <a:rPr b="0" i="1" dirty="0">
                <a:latin typeface="Calibri"/>
                <a:cs typeface="Calibri"/>
              </a:rPr>
              <a:t>звільнення</a:t>
            </a:r>
            <a:r>
              <a:rPr b="0" i="1" spc="-60" dirty="0">
                <a:latin typeface="Calibri"/>
                <a:cs typeface="Calibri"/>
              </a:rPr>
              <a:t> </a:t>
            </a:r>
            <a:r>
              <a:rPr b="0" i="1" spc="-50" dirty="0">
                <a:latin typeface="Calibri"/>
                <a:cs typeface="Calibri"/>
              </a:rPr>
              <a:t>з </a:t>
            </a:r>
            <a:r>
              <a:rPr b="0" i="1" dirty="0">
                <a:latin typeface="Calibri"/>
                <a:cs typeface="Calibri"/>
              </a:rPr>
              <a:t>посади</a:t>
            </a:r>
            <a:r>
              <a:rPr b="0" i="1" spc="-40" dirty="0">
                <a:latin typeface="Calibri"/>
                <a:cs typeface="Calibri"/>
              </a:rPr>
              <a:t> </a:t>
            </a:r>
            <a:r>
              <a:rPr b="0" i="1" dirty="0">
                <a:latin typeface="Calibri"/>
                <a:cs typeface="Calibri"/>
              </a:rPr>
              <a:t>протягом</a:t>
            </a:r>
            <a:r>
              <a:rPr b="0" i="1" spc="-60" dirty="0">
                <a:latin typeface="Calibri"/>
                <a:cs typeface="Calibri"/>
              </a:rPr>
              <a:t> </a:t>
            </a:r>
            <a:r>
              <a:rPr i="1" spc="-25" dirty="0">
                <a:latin typeface="Calibri"/>
                <a:cs typeface="Calibri"/>
              </a:rPr>
              <a:t>двох</a:t>
            </a:r>
            <a:r>
              <a:rPr sz="4200" b="0" spc="-37" baseline="-10912" dirty="0">
                <a:latin typeface="Times New Roman"/>
                <a:cs typeface="Times New Roman"/>
              </a:rPr>
              <a:t>.</a:t>
            </a:r>
            <a:r>
              <a:rPr sz="2400" i="1" spc="-25" dirty="0">
                <a:latin typeface="Calibri"/>
                <a:cs typeface="Calibri"/>
              </a:rPr>
              <a:t>робочих</a:t>
            </a:r>
            <a:r>
              <a:rPr sz="2400" i="1" spc="-90" dirty="0">
                <a:latin typeface="Calibri"/>
                <a:cs typeface="Calibri"/>
              </a:rPr>
              <a:t> </a:t>
            </a:r>
            <a:r>
              <a:rPr sz="2400" i="1" spc="-20" dirty="0">
                <a:latin typeface="Calibri"/>
                <a:cs typeface="Calibri"/>
              </a:rPr>
              <a:t>днів </a:t>
            </a:r>
            <a:r>
              <a:rPr sz="2400" b="0" i="1" dirty="0">
                <a:latin typeface="Calibri"/>
                <a:cs typeface="Calibri"/>
              </a:rPr>
              <a:t>після</a:t>
            </a:r>
            <a:r>
              <a:rPr sz="2400" b="0" i="1" spc="-140" dirty="0">
                <a:latin typeface="Calibri"/>
                <a:cs typeface="Calibri"/>
              </a:rPr>
              <a:t> </a:t>
            </a:r>
            <a:r>
              <a:rPr sz="2400" b="0" i="1" dirty="0">
                <a:latin typeface="Calibri"/>
                <a:cs typeface="Calibri"/>
              </a:rPr>
              <a:t>отримання</a:t>
            </a:r>
            <a:r>
              <a:rPr sz="2400" b="0" i="1" spc="-60" dirty="0">
                <a:latin typeface="Calibri"/>
                <a:cs typeface="Calibri"/>
              </a:rPr>
              <a:t> </a:t>
            </a:r>
            <a:r>
              <a:rPr sz="2400" b="0" i="1" dirty="0">
                <a:latin typeface="Calibri"/>
                <a:cs typeface="Calibri"/>
              </a:rPr>
              <a:t>повідомлення</a:t>
            </a:r>
            <a:r>
              <a:rPr sz="2400" b="0" i="1" spc="-55" dirty="0">
                <a:latin typeface="Calibri"/>
                <a:cs typeface="Calibri"/>
              </a:rPr>
              <a:t> </a:t>
            </a:r>
            <a:r>
              <a:rPr sz="2400" b="0" i="1" spc="-25" dirty="0">
                <a:latin typeface="Calibri"/>
                <a:cs typeface="Calibri"/>
              </a:rPr>
              <a:t>про</a:t>
            </a:r>
            <a:endParaRPr sz="2400">
              <a:latin typeface="Calibri"/>
              <a:cs typeface="Calibri"/>
            </a:endParaRPr>
          </a:p>
        </p:txBody>
      </p:sp>
      <p:sp>
        <p:nvSpPr>
          <p:cNvPr id="8" name="object 8"/>
          <p:cNvSpPr txBox="1"/>
          <p:nvPr/>
        </p:nvSpPr>
        <p:spPr>
          <a:xfrm>
            <a:off x="1651254" y="3533394"/>
            <a:ext cx="5297805" cy="1861820"/>
          </a:xfrm>
          <a:prstGeom prst="rect">
            <a:avLst/>
          </a:prstGeom>
        </p:spPr>
        <p:txBody>
          <a:bodyPr vert="horz" wrap="square" lIns="0" tIns="13970" rIns="0" bIns="0" rtlCol="0">
            <a:spAutoFit/>
          </a:bodyPr>
          <a:lstStyle/>
          <a:p>
            <a:pPr marL="90170" marR="78740" indent="-3810" algn="ctr">
              <a:lnSpc>
                <a:spcPct val="100000"/>
              </a:lnSpc>
              <a:spcBef>
                <a:spcPts val="110"/>
              </a:spcBef>
            </a:pPr>
            <a:r>
              <a:rPr sz="2400" i="1" dirty="0">
                <a:latin typeface="Calibri"/>
                <a:cs typeface="Calibri"/>
              </a:rPr>
              <a:t>наявність</a:t>
            </a:r>
            <a:r>
              <a:rPr sz="2400" i="1" spc="-100" dirty="0">
                <a:latin typeface="Calibri"/>
                <a:cs typeface="Calibri"/>
              </a:rPr>
              <a:t> </a:t>
            </a:r>
            <a:r>
              <a:rPr sz="2400" i="1" dirty="0">
                <a:latin typeface="Calibri"/>
                <a:cs typeface="Calibri"/>
              </a:rPr>
              <a:t>у</a:t>
            </a:r>
            <a:r>
              <a:rPr sz="2400" i="1" spc="-45" dirty="0">
                <a:latin typeface="Calibri"/>
                <a:cs typeface="Calibri"/>
              </a:rPr>
              <a:t> </a:t>
            </a:r>
            <a:r>
              <a:rPr sz="2400" i="1" dirty="0">
                <a:latin typeface="Calibri"/>
                <a:cs typeface="Calibri"/>
              </a:rPr>
              <a:t>підлеглої</a:t>
            </a:r>
            <a:r>
              <a:rPr sz="2400" i="1" spc="-55" dirty="0">
                <a:latin typeface="Calibri"/>
                <a:cs typeface="Calibri"/>
              </a:rPr>
              <a:t> </a:t>
            </a:r>
            <a:r>
              <a:rPr sz="2400" i="1" dirty="0">
                <a:latin typeface="Calibri"/>
                <a:cs typeface="Calibri"/>
              </a:rPr>
              <a:t>йому</a:t>
            </a:r>
            <a:r>
              <a:rPr sz="2400" i="1" spc="-45" dirty="0">
                <a:latin typeface="Calibri"/>
                <a:cs typeface="Calibri"/>
              </a:rPr>
              <a:t> </a:t>
            </a:r>
            <a:r>
              <a:rPr sz="2400" i="1" spc="-10" dirty="0">
                <a:latin typeface="Calibri"/>
                <a:cs typeface="Calibri"/>
              </a:rPr>
              <a:t>особи </a:t>
            </a:r>
            <a:r>
              <a:rPr sz="2400" i="1" dirty="0">
                <a:latin typeface="Calibri"/>
                <a:cs typeface="Calibri"/>
              </a:rPr>
              <a:t>реального</a:t>
            </a:r>
            <a:r>
              <a:rPr sz="2400" i="1" spc="-95" dirty="0">
                <a:latin typeface="Calibri"/>
                <a:cs typeface="Calibri"/>
              </a:rPr>
              <a:t> </a:t>
            </a:r>
            <a:r>
              <a:rPr sz="2400" i="1" dirty="0">
                <a:latin typeface="Calibri"/>
                <a:cs typeface="Calibri"/>
              </a:rPr>
              <a:t>чи</a:t>
            </a:r>
            <a:r>
              <a:rPr sz="2400" i="1" spc="-55" dirty="0">
                <a:latin typeface="Calibri"/>
                <a:cs typeface="Calibri"/>
              </a:rPr>
              <a:t> </a:t>
            </a:r>
            <a:r>
              <a:rPr sz="2400" i="1" dirty="0">
                <a:latin typeface="Calibri"/>
                <a:cs typeface="Calibri"/>
              </a:rPr>
              <a:t>потенційного</a:t>
            </a:r>
            <a:r>
              <a:rPr sz="2400" i="1" spc="-80" dirty="0">
                <a:latin typeface="Calibri"/>
                <a:cs typeface="Calibri"/>
              </a:rPr>
              <a:t> </a:t>
            </a:r>
            <a:r>
              <a:rPr sz="2400" i="1" spc="-10" dirty="0">
                <a:latin typeface="Calibri"/>
                <a:cs typeface="Calibri"/>
              </a:rPr>
              <a:t>конфлікту </a:t>
            </a:r>
            <a:r>
              <a:rPr sz="2400" i="1" dirty="0">
                <a:latin typeface="Calibri"/>
                <a:cs typeface="Calibri"/>
              </a:rPr>
              <a:t>інтересів</a:t>
            </a:r>
            <a:r>
              <a:rPr sz="2400" i="1" spc="-120" dirty="0">
                <a:latin typeface="Calibri"/>
                <a:cs typeface="Calibri"/>
              </a:rPr>
              <a:t> </a:t>
            </a:r>
            <a:r>
              <a:rPr sz="2400" i="1" dirty="0">
                <a:latin typeface="Calibri"/>
                <a:cs typeface="Calibri"/>
              </a:rPr>
              <a:t>приймає</a:t>
            </a:r>
            <a:r>
              <a:rPr sz="2400" i="1" spc="-50" dirty="0">
                <a:latin typeface="Calibri"/>
                <a:cs typeface="Calibri"/>
              </a:rPr>
              <a:t> </a:t>
            </a:r>
            <a:r>
              <a:rPr sz="2400" i="1" dirty="0">
                <a:latin typeface="Calibri"/>
                <a:cs typeface="Calibri"/>
              </a:rPr>
              <a:t>рішення</a:t>
            </a:r>
            <a:r>
              <a:rPr sz="2400" i="1" spc="-70" dirty="0">
                <a:latin typeface="Calibri"/>
                <a:cs typeface="Calibri"/>
              </a:rPr>
              <a:t> </a:t>
            </a:r>
            <a:r>
              <a:rPr sz="2400" i="1" spc="-20" dirty="0">
                <a:latin typeface="Calibri"/>
                <a:cs typeface="Calibri"/>
              </a:rPr>
              <a:t>щодо</a:t>
            </a:r>
            <a:endParaRPr sz="2400">
              <a:latin typeface="Calibri"/>
              <a:cs typeface="Calibri"/>
            </a:endParaRPr>
          </a:p>
          <a:p>
            <a:pPr marL="12065" marR="5080" algn="ctr">
              <a:lnSpc>
                <a:spcPts val="2920"/>
              </a:lnSpc>
              <a:spcBef>
                <a:spcPts val="65"/>
              </a:spcBef>
            </a:pPr>
            <a:r>
              <a:rPr sz="2400" i="1" spc="-10" dirty="0">
                <a:latin typeface="Calibri"/>
                <a:cs typeface="Calibri"/>
              </a:rPr>
              <a:t>врегулювання</a:t>
            </a:r>
            <a:r>
              <a:rPr sz="2400" i="1" spc="-85" dirty="0">
                <a:latin typeface="Calibri"/>
                <a:cs typeface="Calibri"/>
              </a:rPr>
              <a:t> </a:t>
            </a:r>
            <a:r>
              <a:rPr sz="2400" i="1" spc="-10" dirty="0">
                <a:latin typeface="Calibri"/>
                <a:cs typeface="Calibri"/>
              </a:rPr>
              <a:t>конфлікту</a:t>
            </a:r>
            <a:r>
              <a:rPr sz="2400" i="1" spc="-45" dirty="0">
                <a:latin typeface="Calibri"/>
                <a:cs typeface="Calibri"/>
              </a:rPr>
              <a:t> </a:t>
            </a:r>
            <a:r>
              <a:rPr sz="2400" i="1" dirty="0">
                <a:latin typeface="Calibri"/>
                <a:cs typeface="Calibri"/>
              </a:rPr>
              <a:t>інтересів,</a:t>
            </a:r>
            <a:r>
              <a:rPr sz="2400" i="1" spc="-40" dirty="0">
                <a:latin typeface="Calibri"/>
                <a:cs typeface="Calibri"/>
              </a:rPr>
              <a:t> </a:t>
            </a:r>
            <a:r>
              <a:rPr sz="2400" i="1" spc="-25" dirty="0">
                <a:latin typeface="Calibri"/>
                <a:cs typeface="Calibri"/>
              </a:rPr>
              <a:t>про </a:t>
            </a:r>
            <a:r>
              <a:rPr sz="2400" i="1" dirty="0">
                <a:latin typeface="Calibri"/>
                <a:cs typeface="Calibri"/>
              </a:rPr>
              <a:t>що</a:t>
            </a:r>
            <a:r>
              <a:rPr sz="2400" i="1" spc="-130" dirty="0">
                <a:latin typeface="Calibri"/>
                <a:cs typeface="Calibri"/>
              </a:rPr>
              <a:t> </a:t>
            </a:r>
            <a:r>
              <a:rPr sz="2400" i="1" dirty="0">
                <a:latin typeface="Calibri"/>
                <a:cs typeface="Calibri"/>
              </a:rPr>
              <a:t>повідомляє</a:t>
            </a:r>
            <a:r>
              <a:rPr sz="2400" i="1" spc="-55" dirty="0">
                <a:latin typeface="Calibri"/>
                <a:cs typeface="Calibri"/>
              </a:rPr>
              <a:t> </a:t>
            </a:r>
            <a:r>
              <a:rPr sz="2400" i="1" dirty="0">
                <a:latin typeface="Calibri"/>
                <a:cs typeface="Calibri"/>
              </a:rPr>
              <a:t>відповідну</a:t>
            </a:r>
            <a:r>
              <a:rPr sz="2400" i="1" spc="-40" dirty="0">
                <a:latin typeface="Calibri"/>
                <a:cs typeface="Calibri"/>
              </a:rPr>
              <a:t> </a:t>
            </a:r>
            <a:r>
              <a:rPr sz="2400" i="1" spc="-10" dirty="0">
                <a:latin typeface="Calibri"/>
                <a:cs typeface="Calibri"/>
              </a:rPr>
              <a:t>особу.</a:t>
            </a:r>
            <a:endParaRPr sz="2400">
              <a:latin typeface="Calibri"/>
              <a:cs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2700" y="-12700"/>
            <a:ext cx="9169400" cy="6883400"/>
            <a:chOff x="-12700" y="-12700"/>
            <a:chExt cx="9169400" cy="6883400"/>
          </a:xfrm>
        </p:grpSpPr>
        <p:sp>
          <p:nvSpPr>
            <p:cNvPr id="3" name="object 3"/>
            <p:cNvSpPr/>
            <p:nvPr/>
          </p:nvSpPr>
          <p:spPr>
            <a:xfrm>
              <a:off x="0" y="0"/>
              <a:ext cx="9144000" cy="6858000"/>
            </a:xfrm>
            <a:custGeom>
              <a:avLst/>
              <a:gdLst/>
              <a:ahLst/>
              <a:cxnLst/>
              <a:rect l="l" t="t" r="r" b="b"/>
              <a:pathLst>
                <a:path w="9144000" h="6858000">
                  <a:moveTo>
                    <a:pt x="4572000" y="0"/>
                  </a:moveTo>
                  <a:lnTo>
                    <a:pt x="0" y="3429000"/>
                  </a:lnTo>
                  <a:lnTo>
                    <a:pt x="4572000" y="6858000"/>
                  </a:lnTo>
                  <a:lnTo>
                    <a:pt x="9144000" y="3429000"/>
                  </a:lnTo>
                  <a:lnTo>
                    <a:pt x="4572000" y="0"/>
                  </a:lnTo>
                  <a:close/>
                </a:path>
              </a:pathLst>
            </a:custGeom>
            <a:solidFill>
              <a:srgbClr val="EFA12D"/>
            </a:solidFill>
          </p:spPr>
          <p:txBody>
            <a:bodyPr wrap="square" lIns="0" tIns="0" rIns="0" bIns="0" rtlCol="0"/>
            <a:lstStyle/>
            <a:p>
              <a:endParaRPr/>
            </a:p>
          </p:txBody>
        </p:sp>
        <p:sp>
          <p:nvSpPr>
            <p:cNvPr id="4" name="object 4"/>
            <p:cNvSpPr/>
            <p:nvPr/>
          </p:nvSpPr>
          <p:spPr>
            <a:xfrm>
              <a:off x="0" y="0"/>
              <a:ext cx="9144000" cy="6858000"/>
            </a:xfrm>
            <a:custGeom>
              <a:avLst/>
              <a:gdLst/>
              <a:ahLst/>
              <a:cxnLst/>
              <a:rect l="l" t="t" r="r" b="b"/>
              <a:pathLst>
                <a:path w="9144000" h="6858000">
                  <a:moveTo>
                    <a:pt x="0" y="3429000"/>
                  </a:moveTo>
                  <a:lnTo>
                    <a:pt x="4572000" y="0"/>
                  </a:lnTo>
                  <a:lnTo>
                    <a:pt x="9144000" y="3429000"/>
                  </a:lnTo>
                  <a:lnTo>
                    <a:pt x="4572000" y="6858000"/>
                  </a:lnTo>
                  <a:lnTo>
                    <a:pt x="0" y="3429000"/>
                  </a:lnTo>
                  <a:close/>
                </a:path>
              </a:pathLst>
            </a:custGeom>
            <a:ln w="25400">
              <a:solidFill>
                <a:srgbClr val="AF761F"/>
              </a:solidFill>
            </a:ln>
          </p:spPr>
          <p:txBody>
            <a:bodyPr wrap="square" lIns="0" tIns="0" rIns="0" bIns="0" rtlCol="0"/>
            <a:lstStyle/>
            <a:p>
              <a:endParaRPr/>
            </a:p>
          </p:txBody>
        </p:sp>
      </p:grpSp>
      <p:sp>
        <p:nvSpPr>
          <p:cNvPr id="5" name="object 5"/>
          <p:cNvSpPr txBox="1">
            <a:spLocks noGrp="1"/>
          </p:cNvSpPr>
          <p:nvPr>
            <p:ph type="title"/>
          </p:nvPr>
        </p:nvSpPr>
        <p:spPr>
          <a:xfrm>
            <a:off x="2498851" y="1879549"/>
            <a:ext cx="4373245" cy="514350"/>
          </a:xfrm>
          <a:prstGeom prst="rect">
            <a:avLst/>
          </a:prstGeom>
        </p:spPr>
        <p:txBody>
          <a:bodyPr vert="horz" wrap="square" lIns="0" tIns="13335" rIns="0" bIns="0" rtlCol="0">
            <a:spAutoFit/>
          </a:bodyPr>
          <a:lstStyle/>
          <a:p>
            <a:pPr marL="12700">
              <a:lnSpc>
                <a:spcPct val="100000"/>
              </a:lnSpc>
              <a:spcBef>
                <a:spcPts val="105"/>
              </a:spcBef>
            </a:pPr>
            <a:r>
              <a:rPr sz="3200" i="1" dirty="0">
                <a:latin typeface="Times New Roman"/>
                <a:cs typeface="Times New Roman"/>
              </a:rPr>
              <a:t>Національне</a:t>
            </a:r>
            <a:r>
              <a:rPr sz="3200" i="1" spc="-110" dirty="0">
                <a:latin typeface="Times New Roman"/>
                <a:cs typeface="Times New Roman"/>
              </a:rPr>
              <a:t> </a:t>
            </a:r>
            <a:r>
              <a:rPr sz="3200" i="1" spc="-10" dirty="0">
                <a:latin typeface="Times New Roman"/>
                <a:cs typeface="Times New Roman"/>
              </a:rPr>
              <a:t>агентство</a:t>
            </a:r>
            <a:endParaRPr sz="3200">
              <a:latin typeface="Times New Roman"/>
              <a:cs typeface="Times New Roman"/>
            </a:endParaRPr>
          </a:p>
        </p:txBody>
      </p:sp>
      <p:sp>
        <p:nvSpPr>
          <p:cNvPr id="6" name="object 6"/>
          <p:cNvSpPr txBox="1"/>
          <p:nvPr/>
        </p:nvSpPr>
        <p:spPr>
          <a:xfrm>
            <a:off x="1213205" y="2369007"/>
            <a:ext cx="6722745" cy="2585720"/>
          </a:xfrm>
          <a:prstGeom prst="rect">
            <a:avLst/>
          </a:prstGeom>
        </p:spPr>
        <p:txBody>
          <a:bodyPr vert="horz" wrap="square" lIns="0" tIns="29209" rIns="0" bIns="0" rtlCol="0">
            <a:spAutoFit/>
          </a:bodyPr>
          <a:lstStyle/>
          <a:p>
            <a:pPr marL="12700" marR="5080" indent="1111250">
              <a:lnSpc>
                <a:spcPts val="3350"/>
              </a:lnSpc>
              <a:spcBef>
                <a:spcPts val="229"/>
              </a:spcBef>
            </a:pPr>
            <a:r>
              <a:rPr sz="2800" i="1" dirty="0">
                <a:latin typeface="Times New Roman"/>
                <a:cs typeface="Times New Roman"/>
              </a:rPr>
              <a:t>у</a:t>
            </a:r>
            <a:r>
              <a:rPr sz="2800" i="1" spc="-60" dirty="0">
                <a:latin typeface="Times New Roman"/>
                <a:cs typeface="Times New Roman"/>
              </a:rPr>
              <a:t> </a:t>
            </a:r>
            <a:r>
              <a:rPr sz="2800" i="1" dirty="0">
                <a:latin typeface="Times New Roman"/>
                <a:cs typeface="Times New Roman"/>
              </a:rPr>
              <a:t>випадку</a:t>
            </a:r>
            <a:r>
              <a:rPr sz="2800" i="1" spc="-15" dirty="0">
                <a:latin typeface="Times New Roman"/>
                <a:cs typeface="Times New Roman"/>
              </a:rPr>
              <a:t> </a:t>
            </a:r>
            <a:r>
              <a:rPr sz="2800" i="1" spc="-10" dirty="0">
                <a:latin typeface="Times New Roman"/>
                <a:cs typeface="Times New Roman"/>
              </a:rPr>
              <a:t>одержання</a:t>
            </a:r>
            <a:r>
              <a:rPr sz="2800" i="1" spc="-105" dirty="0">
                <a:latin typeface="Times New Roman"/>
                <a:cs typeface="Times New Roman"/>
              </a:rPr>
              <a:t> </a:t>
            </a:r>
            <a:r>
              <a:rPr sz="2800" i="1" dirty="0">
                <a:latin typeface="Times New Roman"/>
                <a:cs typeface="Times New Roman"/>
              </a:rPr>
              <a:t>від</a:t>
            </a:r>
            <a:r>
              <a:rPr sz="2800" i="1" spc="-40" dirty="0">
                <a:latin typeface="Times New Roman"/>
                <a:cs typeface="Times New Roman"/>
              </a:rPr>
              <a:t> </a:t>
            </a:r>
            <a:r>
              <a:rPr sz="2800" i="1" spc="-10" dirty="0">
                <a:latin typeface="Times New Roman"/>
                <a:cs typeface="Times New Roman"/>
              </a:rPr>
              <a:t>особи </a:t>
            </a:r>
            <a:r>
              <a:rPr sz="2800" i="1" dirty="0">
                <a:latin typeface="Times New Roman"/>
                <a:cs typeface="Times New Roman"/>
              </a:rPr>
              <a:t>повідомлення</a:t>
            </a:r>
            <a:r>
              <a:rPr sz="2800" i="1" spc="-130" dirty="0">
                <a:latin typeface="Times New Roman"/>
                <a:cs typeface="Times New Roman"/>
              </a:rPr>
              <a:t> </a:t>
            </a:r>
            <a:r>
              <a:rPr sz="2800" i="1" dirty="0">
                <a:latin typeface="Times New Roman"/>
                <a:cs typeface="Times New Roman"/>
              </a:rPr>
              <a:t>про</a:t>
            </a:r>
            <a:r>
              <a:rPr sz="2800" i="1" spc="-10" dirty="0">
                <a:latin typeface="Times New Roman"/>
                <a:cs typeface="Times New Roman"/>
              </a:rPr>
              <a:t> </a:t>
            </a:r>
            <a:r>
              <a:rPr sz="2800" i="1" dirty="0">
                <a:latin typeface="Times New Roman"/>
                <a:cs typeface="Times New Roman"/>
              </a:rPr>
              <a:t>наявність</a:t>
            </a:r>
            <a:r>
              <a:rPr sz="2800" i="1" spc="-65" dirty="0">
                <a:latin typeface="Times New Roman"/>
                <a:cs typeface="Times New Roman"/>
              </a:rPr>
              <a:t> </a:t>
            </a:r>
            <a:r>
              <a:rPr sz="2800" i="1" dirty="0">
                <a:latin typeface="Times New Roman"/>
                <a:cs typeface="Times New Roman"/>
              </a:rPr>
              <a:t>у</a:t>
            </a:r>
            <a:r>
              <a:rPr sz="2800" i="1" spc="-40" dirty="0">
                <a:latin typeface="Times New Roman"/>
                <a:cs typeface="Times New Roman"/>
              </a:rPr>
              <a:t> </a:t>
            </a:r>
            <a:r>
              <a:rPr sz="2800" i="1" dirty="0">
                <a:latin typeface="Times New Roman"/>
                <a:cs typeface="Times New Roman"/>
              </a:rPr>
              <a:t>неї</a:t>
            </a:r>
            <a:r>
              <a:rPr sz="2800" i="1" spc="-35" dirty="0">
                <a:latin typeface="Times New Roman"/>
                <a:cs typeface="Times New Roman"/>
              </a:rPr>
              <a:t> </a:t>
            </a:r>
            <a:r>
              <a:rPr sz="2800" i="1" spc="-10" dirty="0">
                <a:latin typeface="Times New Roman"/>
                <a:cs typeface="Times New Roman"/>
              </a:rPr>
              <a:t>реального,</a:t>
            </a:r>
            <a:endParaRPr sz="2800">
              <a:latin typeface="Times New Roman"/>
              <a:cs typeface="Times New Roman"/>
            </a:endParaRPr>
          </a:p>
          <a:p>
            <a:pPr algn="ctr">
              <a:lnSpc>
                <a:spcPts val="3240"/>
              </a:lnSpc>
            </a:pPr>
            <a:r>
              <a:rPr sz="2800" i="1" dirty="0">
                <a:latin typeface="Times New Roman"/>
                <a:cs typeface="Times New Roman"/>
              </a:rPr>
              <a:t>потенційного</a:t>
            </a:r>
            <a:r>
              <a:rPr sz="2800" i="1" spc="-185" dirty="0">
                <a:latin typeface="Times New Roman"/>
                <a:cs typeface="Times New Roman"/>
              </a:rPr>
              <a:t> </a:t>
            </a:r>
            <a:r>
              <a:rPr sz="2800" i="1" spc="-20" dirty="0">
                <a:latin typeface="Times New Roman"/>
                <a:cs typeface="Times New Roman"/>
              </a:rPr>
              <a:t>конфлікту</a:t>
            </a:r>
            <a:r>
              <a:rPr sz="2800" i="1" spc="-55" dirty="0">
                <a:latin typeface="Times New Roman"/>
                <a:cs typeface="Times New Roman"/>
              </a:rPr>
              <a:t> </a:t>
            </a:r>
            <a:r>
              <a:rPr sz="2800" i="1" spc="-10" dirty="0">
                <a:latin typeface="Times New Roman"/>
                <a:cs typeface="Times New Roman"/>
              </a:rPr>
              <a:t>інтересів</a:t>
            </a:r>
            <a:endParaRPr sz="2800">
              <a:latin typeface="Times New Roman"/>
              <a:cs typeface="Times New Roman"/>
            </a:endParaRPr>
          </a:p>
          <a:p>
            <a:pPr marL="405765" marR="394335" algn="ctr">
              <a:lnSpc>
                <a:spcPct val="99700"/>
              </a:lnSpc>
              <a:spcBef>
                <a:spcPts val="35"/>
              </a:spcBef>
            </a:pPr>
            <a:r>
              <a:rPr sz="2800" i="1" dirty="0">
                <a:latin typeface="Times New Roman"/>
                <a:cs typeface="Times New Roman"/>
              </a:rPr>
              <a:t>упродовж</a:t>
            </a:r>
            <a:r>
              <a:rPr sz="2800" i="1" spc="-170" dirty="0">
                <a:latin typeface="Times New Roman"/>
                <a:cs typeface="Times New Roman"/>
              </a:rPr>
              <a:t> </a:t>
            </a:r>
            <a:r>
              <a:rPr sz="2800" i="1" dirty="0">
                <a:latin typeface="Times New Roman"/>
                <a:cs typeface="Times New Roman"/>
              </a:rPr>
              <a:t>семи</a:t>
            </a:r>
            <a:r>
              <a:rPr sz="2800" i="1" spc="-125" dirty="0">
                <a:latin typeface="Times New Roman"/>
                <a:cs typeface="Times New Roman"/>
              </a:rPr>
              <a:t> </a:t>
            </a:r>
            <a:r>
              <a:rPr sz="2800" i="1" dirty="0">
                <a:latin typeface="Times New Roman"/>
                <a:cs typeface="Times New Roman"/>
              </a:rPr>
              <a:t>робочих</a:t>
            </a:r>
            <a:r>
              <a:rPr sz="2800" i="1" spc="-90" dirty="0">
                <a:latin typeface="Times New Roman"/>
                <a:cs typeface="Times New Roman"/>
              </a:rPr>
              <a:t> </a:t>
            </a:r>
            <a:r>
              <a:rPr sz="2800" i="1" dirty="0">
                <a:latin typeface="Times New Roman"/>
                <a:cs typeface="Times New Roman"/>
              </a:rPr>
              <a:t>днів</a:t>
            </a:r>
            <a:r>
              <a:rPr sz="2800" i="1" spc="-114" dirty="0">
                <a:latin typeface="Times New Roman"/>
                <a:cs typeface="Times New Roman"/>
              </a:rPr>
              <a:t> </a:t>
            </a:r>
            <a:r>
              <a:rPr sz="2800" i="1" spc="-10" dirty="0">
                <a:latin typeface="Times New Roman"/>
                <a:cs typeface="Times New Roman"/>
              </a:rPr>
              <a:t>роз’яснює </a:t>
            </a:r>
            <a:r>
              <a:rPr sz="2800" i="1" dirty="0">
                <a:latin typeface="Times New Roman"/>
                <a:cs typeface="Times New Roman"/>
              </a:rPr>
              <a:t>такій</a:t>
            </a:r>
            <a:r>
              <a:rPr sz="2800" i="1" spc="-80" dirty="0">
                <a:latin typeface="Times New Roman"/>
                <a:cs typeface="Times New Roman"/>
              </a:rPr>
              <a:t> </a:t>
            </a:r>
            <a:r>
              <a:rPr sz="2800" i="1" dirty="0">
                <a:latin typeface="Times New Roman"/>
                <a:cs typeface="Times New Roman"/>
              </a:rPr>
              <a:t>особі</a:t>
            </a:r>
            <a:r>
              <a:rPr sz="2800" i="1" spc="-40" dirty="0">
                <a:latin typeface="Times New Roman"/>
                <a:cs typeface="Times New Roman"/>
              </a:rPr>
              <a:t> </a:t>
            </a:r>
            <a:r>
              <a:rPr sz="2800" i="1" dirty="0">
                <a:latin typeface="Times New Roman"/>
                <a:cs typeface="Times New Roman"/>
              </a:rPr>
              <a:t>порядок</a:t>
            </a:r>
            <a:r>
              <a:rPr sz="2800" i="1" spc="-35" dirty="0">
                <a:latin typeface="Times New Roman"/>
                <a:cs typeface="Times New Roman"/>
              </a:rPr>
              <a:t> </a:t>
            </a:r>
            <a:r>
              <a:rPr sz="2800" i="1" dirty="0">
                <a:latin typeface="Times New Roman"/>
                <a:cs typeface="Times New Roman"/>
              </a:rPr>
              <a:t>її</a:t>
            </a:r>
            <a:r>
              <a:rPr sz="2800" i="1" spc="-65" dirty="0">
                <a:latin typeface="Times New Roman"/>
                <a:cs typeface="Times New Roman"/>
              </a:rPr>
              <a:t> </a:t>
            </a:r>
            <a:r>
              <a:rPr sz="2800" i="1" dirty="0">
                <a:latin typeface="Times New Roman"/>
                <a:cs typeface="Times New Roman"/>
              </a:rPr>
              <a:t>дій</a:t>
            </a:r>
            <a:r>
              <a:rPr sz="2800" i="1" spc="-45" dirty="0">
                <a:latin typeface="Times New Roman"/>
                <a:cs typeface="Times New Roman"/>
              </a:rPr>
              <a:t> </a:t>
            </a:r>
            <a:r>
              <a:rPr sz="2800" i="1" spc="-20" dirty="0">
                <a:latin typeface="Times New Roman"/>
                <a:cs typeface="Times New Roman"/>
              </a:rPr>
              <a:t>щодо </a:t>
            </a:r>
            <a:r>
              <a:rPr sz="2800" i="1" spc="-10" dirty="0">
                <a:latin typeface="Times New Roman"/>
                <a:cs typeface="Times New Roman"/>
              </a:rPr>
              <a:t>врегулювання</a:t>
            </a:r>
            <a:r>
              <a:rPr sz="2800" i="1" spc="-170" dirty="0">
                <a:latin typeface="Times New Roman"/>
                <a:cs typeface="Times New Roman"/>
              </a:rPr>
              <a:t> </a:t>
            </a:r>
            <a:r>
              <a:rPr sz="2800" i="1" spc="-25" dirty="0">
                <a:latin typeface="Times New Roman"/>
                <a:cs typeface="Times New Roman"/>
              </a:rPr>
              <a:t>конфлікту</a:t>
            </a:r>
            <a:r>
              <a:rPr sz="2800" i="1" spc="-40" dirty="0">
                <a:latin typeface="Times New Roman"/>
                <a:cs typeface="Times New Roman"/>
              </a:rPr>
              <a:t> </a:t>
            </a:r>
            <a:r>
              <a:rPr sz="2800" i="1" spc="-10" dirty="0">
                <a:latin typeface="Times New Roman"/>
                <a:cs typeface="Times New Roman"/>
              </a:rPr>
              <a:t>інтересів.</a:t>
            </a:r>
            <a:endParaRPr sz="2800">
              <a:latin typeface="Times New Roman"/>
              <a:cs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51523" y="188696"/>
            <a:ext cx="8568944" cy="652145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4407407"/>
            <a:ext cx="4402835" cy="2450592"/>
          </a:xfrm>
          <a:prstGeom prst="rect">
            <a:avLst/>
          </a:prstGeom>
        </p:spPr>
      </p:pic>
      <p:pic>
        <p:nvPicPr>
          <p:cNvPr id="3" name="object 3"/>
          <p:cNvPicPr/>
          <p:nvPr/>
        </p:nvPicPr>
        <p:blipFill>
          <a:blip r:embed="rId3" cstate="print"/>
          <a:stretch>
            <a:fillRect/>
          </a:stretch>
        </p:blipFill>
        <p:spPr>
          <a:xfrm>
            <a:off x="2079" y="2159"/>
            <a:ext cx="4388993" cy="4318380"/>
          </a:xfrm>
          <a:prstGeom prst="rect">
            <a:avLst/>
          </a:prstGeom>
        </p:spPr>
      </p:pic>
      <p:sp>
        <p:nvSpPr>
          <p:cNvPr id="4" name="object 4"/>
          <p:cNvSpPr txBox="1">
            <a:spLocks noGrp="1"/>
          </p:cNvSpPr>
          <p:nvPr>
            <p:ph type="title"/>
          </p:nvPr>
        </p:nvSpPr>
        <p:spPr>
          <a:prstGeom prst="rect">
            <a:avLst/>
          </a:prstGeom>
        </p:spPr>
        <p:txBody>
          <a:bodyPr vert="horz" wrap="square" lIns="0" tIns="9525" rIns="0" bIns="0" rtlCol="0">
            <a:spAutoFit/>
          </a:bodyPr>
          <a:lstStyle/>
          <a:p>
            <a:pPr marL="4659630" marR="5080" indent="-306705">
              <a:lnSpc>
                <a:spcPct val="101299"/>
              </a:lnSpc>
              <a:spcBef>
                <a:spcPts val="75"/>
              </a:spcBef>
            </a:pPr>
            <a:r>
              <a:rPr spc="-10" dirty="0"/>
              <a:t>Зовнішнє</a:t>
            </a:r>
            <a:r>
              <a:rPr spc="-100" dirty="0"/>
              <a:t> </a:t>
            </a:r>
            <a:r>
              <a:rPr spc="-10" dirty="0"/>
              <a:t>врегулювання </a:t>
            </a:r>
            <a:r>
              <a:rPr spc="-20" dirty="0"/>
              <a:t>конфлікту</a:t>
            </a:r>
            <a:r>
              <a:rPr spc="-70" dirty="0"/>
              <a:t> </a:t>
            </a:r>
            <a:r>
              <a:rPr spc="-10" dirty="0"/>
              <a:t>інтересів</a:t>
            </a:r>
          </a:p>
          <a:p>
            <a:pPr marL="4495165">
              <a:lnSpc>
                <a:spcPct val="100000"/>
              </a:lnSpc>
            </a:pPr>
            <a:r>
              <a:rPr spc="-10" dirty="0"/>
              <a:t>здійснюється</a:t>
            </a:r>
            <a:r>
              <a:rPr spc="-90" dirty="0"/>
              <a:t> </a:t>
            </a:r>
            <a:r>
              <a:rPr spc="-10" dirty="0"/>
              <a:t>шляхом:</a:t>
            </a:r>
          </a:p>
        </p:txBody>
      </p:sp>
      <p:sp>
        <p:nvSpPr>
          <p:cNvPr id="5" name="object 5"/>
          <p:cNvSpPr txBox="1"/>
          <p:nvPr/>
        </p:nvSpPr>
        <p:spPr>
          <a:xfrm>
            <a:off x="4437126" y="1429969"/>
            <a:ext cx="4381500" cy="5241290"/>
          </a:xfrm>
          <a:prstGeom prst="rect">
            <a:avLst/>
          </a:prstGeom>
        </p:spPr>
        <p:txBody>
          <a:bodyPr vert="horz" wrap="square" lIns="0" tIns="12700" rIns="0" bIns="0" rtlCol="0">
            <a:spAutoFit/>
          </a:bodyPr>
          <a:lstStyle/>
          <a:p>
            <a:pPr marL="12700" marR="5080" indent="128270">
              <a:lnSpc>
                <a:spcPct val="100000"/>
              </a:lnSpc>
              <a:spcBef>
                <a:spcPts val="100"/>
              </a:spcBef>
              <a:buChar char="•"/>
              <a:tabLst>
                <a:tab pos="140970" algn="l"/>
              </a:tabLst>
            </a:pPr>
            <a:r>
              <a:rPr sz="1800" dirty="0">
                <a:latin typeface="Times New Roman"/>
                <a:cs typeface="Times New Roman"/>
              </a:rPr>
              <a:t>усунення</a:t>
            </a:r>
            <a:r>
              <a:rPr sz="1800" spc="65" dirty="0">
                <a:latin typeface="Times New Roman"/>
                <a:cs typeface="Times New Roman"/>
              </a:rPr>
              <a:t> </a:t>
            </a:r>
            <a:r>
              <a:rPr sz="1800" dirty="0">
                <a:latin typeface="Times New Roman"/>
                <a:cs typeface="Times New Roman"/>
              </a:rPr>
              <a:t>особи</a:t>
            </a:r>
            <a:r>
              <a:rPr sz="1800" spc="-80" dirty="0">
                <a:latin typeface="Times New Roman"/>
                <a:cs typeface="Times New Roman"/>
              </a:rPr>
              <a:t> </a:t>
            </a:r>
            <a:r>
              <a:rPr sz="1800" dirty="0">
                <a:latin typeface="Times New Roman"/>
                <a:cs typeface="Times New Roman"/>
              </a:rPr>
              <a:t>від </a:t>
            </a:r>
            <a:r>
              <a:rPr sz="1800" spc="-10" dirty="0">
                <a:latin typeface="Times New Roman"/>
                <a:cs typeface="Times New Roman"/>
              </a:rPr>
              <a:t>виконання</a:t>
            </a:r>
            <a:r>
              <a:rPr sz="1800" spc="-85" dirty="0">
                <a:latin typeface="Times New Roman"/>
                <a:cs typeface="Times New Roman"/>
              </a:rPr>
              <a:t> </a:t>
            </a:r>
            <a:r>
              <a:rPr sz="1800" spc="-10" dirty="0">
                <a:latin typeface="Times New Roman"/>
                <a:cs typeface="Times New Roman"/>
              </a:rPr>
              <a:t>завдання, вчинення</a:t>
            </a:r>
            <a:r>
              <a:rPr sz="1800" spc="-105" dirty="0">
                <a:latin typeface="Times New Roman"/>
                <a:cs typeface="Times New Roman"/>
              </a:rPr>
              <a:t> </a:t>
            </a:r>
            <a:r>
              <a:rPr sz="1800" dirty="0">
                <a:latin typeface="Times New Roman"/>
                <a:cs typeface="Times New Roman"/>
              </a:rPr>
              <a:t>дій,</a:t>
            </a:r>
            <a:r>
              <a:rPr sz="1800" spc="10" dirty="0">
                <a:latin typeface="Times New Roman"/>
                <a:cs typeface="Times New Roman"/>
              </a:rPr>
              <a:t> </a:t>
            </a:r>
            <a:r>
              <a:rPr sz="1800" dirty="0">
                <a:latin typeface="Times New Roman"/>
                <a:cs typeface="Times New Roman"/>
              </a:rPr>
              <a:t>прийняття</a:t>
            </a:r>
            <a:r>
              <a:rPr sz="1800" spc="-55" dirty="0">
                <a:latin typeface="Times New Roman"/>
                <a:cs typeface="Times New Roman"/>
              </a:rPr>
              <a:t> </a:t>
            </a:r>
            <a:r>
              <a:rPr sz="1800" dirty="0">
                <a:latin typeface="Times New Roman"/>
                <a:cs typeface="Times New Roman"/>
              </a:rPr>
              <a:t>рішення</a:t>
            </a:r>
            <a:r>
              <a:rPr sz="1800" spc="-20" dirty="0">
                <a:latin typeface="Times New Roman"/>
                <a:cs typeface="Times New Roman"/>
              </a:rPr>
              <a:t> </a:t>
            </a:r>
            <a:r>
              <a:rPr sz="1800" dirty="0">
                <a:latin typeface="Times New Roman"/>
                <a:cs typeface="Times New Roman"/>
              </a:rPr>
              <a:t>чи</a:t>
            </a:r>
            <a:r>
              <a:rPr sz="1800" spc="-50" dirty="0">
                <a:latin typeface="Times New Roman"/>
                <a:cs typeface="Times New Roman"/>
              </a:rPr>
              <a:t> </a:t>
            </a:r>
            <a:r>
              <a:rPr sz="1800" dirty="0">
                <a:latin typeface="Times New Roman"/>
                <a:cs typeface="Times New Roman"/>
              </a:rPr>
              <a:t>участі</a:t>
            </a:r>
            <a:r>
              <a:rPr sz="1800" spc="20" dirty="0">
                <a:latin typeface="Times New Roman"/>
                <a:cs typeface="Times New Roman"/>
              </a:rPr>
              <a:t> </a:t>
            </a:r>
            <a:r>
              <a:rPr sz="1800" spc="-50" dirty="0">
                <a:latin typeface="Times New Roman"/>
                <a:cs typeface="Times New Roman"/>
              </a:rPr>
              <a:t>в </a:t>
            </a:r>
            <a:r>
              <a:rPr sz="1800" dirty="0">
                <a:latin typeface="Times New Roman"/>
                <a:cs typeface="Times New Roman"/>
              </a:rPr>
              <a:t>його</a:t>
            </a:r>
            <a:r>
              <a:rPr sz="1800" spc="-130" dirty="0">
                <a:latin typeface="Times New Roman"/>
                <a:cs typeface="Times New Roman"/>
              </a:rPr>
              <a:t> </a:t>
            </a:r>
            <a:r>
              <a:rPr sz="1800" dirty="0">
                <a:latin typeface="Times New Roman"/>
                <a:cs typeface="Times New Roman"/>
              </a:rPr>
              <a:t>прийнятті</a:t>
            </a:r>
            <a:r>
              <a:rPr sz="1800" spc="-75" dirty="0">
                <a:latin typeface="Times New Roman"/>
                <a:cs typeface="Times New Roman"/>
              </a:rPr>
              <a:t> </a:t>
            </a:r>
            <a:r>
              <a:rPr sz="1800" dirty="0">
                <a:latin typeface="Times New Roman"/>
                <a:cs typeface="Times New Roman"/>
              </a:rPr>
              <a:t>в</a:t>
            </a:r>
            <a:r>
              <a:rPr sz="1800" spc="15" dirty="0">
                <a:latin typeface="Times New Roman"/>
                <a:cs typeface="Times New Roman"/>
              </a:rPr>
              <a:t> </a:t>
            </a:r>
            <a:r>
              <a:rPr sz="1800" dirty="0">
                <a:latin typeface="Times New Roman"/>
                <a:cs typeface="Times New Roman"/>
              </a:rPr>
              <a:t>умовах</a:t>
            </a:r>
            <a:r>
              <a:rPr sz="1800" spc="5" dirty="0">
                <a:latin typeface="Times New Roman"/>
                <a:cs typeface="Times New Roman"/>
              </a:rPr>
              <a:t> </a:t>
            </a:r>
            <a:r>
              <a:rPr sz="1800" dirty="0">
                <a:latin typeface="Times New Roman"/>
                <a:cs typeface="Times New Roman"/>
              </a:rPr>
              <a:t>реального</a:t>
            </a:r>
            <a:r>
              <a:rPr sz="1800" spc="-65" dirty="0">
                <a:latin typeface="Times New Roman"/>
                <a:cs typeface="Times New Roman"/>
              </a:rPr>
              <a:t> </a:t>
            </a:r>
            <a:r>
              <a:rPr sz="1800" spc="-25" dirty="0">
                <a:latin typeface="Times New Roman"/>
                <a:cs typeface="Times New Roman"/>
              </a:rPr>
              <a:t>чи </a:t>
            </a:r>
            <a:r>
              <a:rPr sz="1800" spc="-10" dirty="0">
                <a:latin typeface="Times New Roman"/>
                <a:cs typeface="Times New Roman"/>
              </a:rPr>
              <a:t>потенційного</a:t>
            </a:r>
            <a:r>
              <a:rPr sz="1800" spc="-114" dirty="0">
                <a:latin typeface="Times New Roman"/>
                <a:cs typeface="Times New Roman"/>
              </a:rPr>
              <a:t> </a:t>
            </a:r>
            <a:r>
              <a:rPr sz="1800" spc="-20" dirty="0">
                <a:latin typeface="Times New Roman"/>
                <a:cs typeface="Times New Roman"/>
              </a:rPr>
              <a:t>конфлікту</a:t>
            </a:r>
            <a:r>
              <a:rPr sz="1800" spc="65" dirty="0">
                <a:latin typeface="Times New Roman"/>
                <a:cs typeface="Times New Roman"/>
              </a:rPr>
              <a:t> </a:t>
            </a:r>
            <a:r>
              <a:rPr sz="1800" spc="-10" dirty="0">
                <a:latin typeface="Times New Roman"/>
                <a:cs typeface="Times New Roman"/>
              </a:rPr>
              <a:t>інтересів;</a:t>
            </a:r>
            <a:endParaRPr sz="1800">
              <a:latin typeface="Times New Roman"/>
              <a:cs typeface="Times New Roman"/>
            </a:endParaRPr>
          </a:p>
          <a:p>
            <a:pPr>
              <a:lnSpc>
                <a:spcPct val="100000"/>
              </a:lnSpc>
              <a:spcBef>
                <a:spcPts val="35"/>
              </a:spcBef>
              <a:buFont typeface="Times New Roman"/>
              <a:buChar char="•"/>
            </a:pPr>
            <a:endParaRPr sz="1850">
              <a:latin typeface="Times New Roman"/>
              <a:cs typeface="Times New Roman"/>
            </a:endParaRPr>
          </a:p>
          <a:p>
            <a:pPr marL="12700" marR="129539" indent="128270">
              <a:lnSpc>
                <a:spcPct val="100000"/>
              </a:lnSpc>
              <a:spcBef>
                <a:spcPts val="5"/>
              </a:spcBef>
              <a:buChar char="•"/>
              <a:tabLst>
                <a:tab pos="140970" algn="l"/>
              </a:tabLst>
            </a:pPr>
            <a:r>
              <a:rPr sz="1800" dirty="0">
                <a:latin typeface="Times New Roman"/>
                <a:cs typeface="Times New Roman"/>
              </a:rPr>
              <a:t>застосування</a:t>
            </a:r>
            <a:r>
              <a:rPr sz="1800" spc="45" dirty="0">
                <a:latin typeface="Times New Roman"/>
                <a:cs typeface="Times New Roman"/>
              </a:rPr>
              <a:t> </a:t>
            </a:r>
            <a:r>
              <a:rPr sz="1800" dirty="0">
                <a:latin typeface="Times New Roman"/>
                <a:cs typeface="Times New Roman"/>
              </a:rPr>
              <a:t>зовнішнього</a:t>
            </a:r>
            <a:r>
              <a:rPr sz="1800" spc="-114" dirty="0">
                <a:latin typeface="Times New Roman"/>
                <a:cs typeface="Times New Roman"/>
              </a:rPr>
              <a:t> </a:t>
            </a:r>
            <a:r>
              <a:rPr sz="1800" spc="-10" dirty="0">
                <a:latin typeface="Times New Roman"/>
                <a:cs typeface="Times New Roman"/>
              </a:rPr>
              <a:t>контролю</a:t>
            </a:r>
            <a:r>
              <a:rPr sz="1800" spc="-85" dirty="0">
                <a:latin typeface="Times New Roman"/>
                <a:cs typeface="Times New Roman"/>
              </a:rPr>
              <a:t> </a:t>
            </a:r>
            <a:r>
              <a:rPr sz="1800" spc="-25" dirty="0">
                <a:latin typeface="Times New Roman"/>
                <a:cs typeface="Times New Roman"/>
              </a:rPr>
              <a:t>за </a:t>
            </a:r>
            <a:r>
              <a:rPr sz="1800" spc="-10" dirty="0">
                <a:latin typeface="Times New Roman"/>
                <a:cs typeface="Times New Roman"/>
              </a:rPr>
              <a:t>виконанням</a:t>
            </a:r>
            <a:r>
              <a:rPr sz="1800" spc="-85" dirty="0">
                <a:latin typeface="Times New Roman"/>
                <a:cs typeface="Times New Roman"/>
              </a:rPr>
              <a:t> </a:t>
            </a:r>
            <a:r>
              <a:rPr sz="1800" dirty="0">
                <a:latin typeface="Times New Roman"/>
                <a:cs typeface="Times New Roman"/>
              </a:rPr>
              <a:t>особою</a:t>
            </a:r>
            <a:r>
              <a:rPr sz="1800" spc="-100" dirty="0">
                <a:latin typeface="Times New Roman"/>
                <a:cs typeface="Times New Roman"/>
              </a:rPr>
              <a:t> </a:t>
            </a:r>
            <a:r>
              <a:rPr sz="1800" dirty="0">
                <a:latin typeface="Times New Roman"/>
                <a:cs typeface="Times New Roman"/>
              </a:rPr>
              <a:t>відповідного</a:t>
            </a:r>
            <a:r>
              <a:rPr sz="1800" spc="25" dirty="0">
                <a:latin typeface="Times New Roman"/>
                <a:cs typeface="Times New Roman"/>
              </a:rPr>
              <a:t> </a:t>
            </a:r>
            <a:r>
              <a:rPr sz="1800" spc="-10" dirty="0">
                <a:latin typeface="Times New Roman"/>
                <a:cs typeface="Times New Roman"/>
              </a:rPr>
              <a:t>завдання, вчиненням</a:t>
            </a:r>
            <a:r>
              <a:rPr sz="1800" spc="-105" dirty="0">
                <a:latin typeface="Times New Roman"/>
                <a:cs typeface="Times New Roman"/>
              </a:rPr>
              <a:t> </a:t>
            </a:r>
            <a:r>
              <a:rPr sz="1800" dirty="0">
                <a:latin typeface="Times New Roman"/>
                <a:cs typeface="Times New Roman"/>
              </a:rPr>
              <a:t>нею</a:t>
            </a:r>
            <a:r>
              <a:rPr sz="1800" spc="-15" dirty="0">
                <a:latin typeface="Times New Roman"/>
                <a:cs typeface="Times New Roman"/>
              </a:rPr>
              <a:t> </a:t>
            </a:r>
            <a:r>
              <a:rPr sz="1800" dirty="0">
                <a:latin typeface="Times New Roman"/>
                <a:cs typeface="Times New Roman"/>
              </a:rPr>
              <a:t>певних</a:t>
            </a:r>
            <a:r>
              <a:rPr sz="1800" spc="-70" dirty="0">
                <a:latin typeface="Times New Roman"/>
                <a:cs typeface="Times New Roman"/>
              </a:rPr>
              <a:t> </a:t>
            </a:r>
            <a:r>
              <a:rPr sz="1800" dirty="0">
                <a:latin typeface="Times New Roman"/>
                <a:cs typeface="Times New Roman"/>
              </a:rPr>
              <a:t>дій</a:t>
            </a:r>
            <a:r>
              <a:rPr sz="1800" spc="75" dirty="0">
                <a:latin typeface="Times New Roman"/>
                <a:cs typeface="Times New Roman"/>
              </a:rPr>
              <a:t> </a:t>
            </a:r>
            <a:r>
              <a:rPr sz="1800" dirty="0">
                <a:latin typeface="Times New Roman"/>
                <a:cs typeface="Times New Roman"/>
              </a:rPr>
              <a:t>чи</a:t>
            </a:r>
            <a:r>
              <a:rPr sz="1800" spc="-25" dirty="0">
                <a:latin typeface="Times New Roman"/>
                <a:cs typeface="Times New Roman"/>
              </a:rPr>
              <a:t> </a:t>
            </a:r>
            <a:r>
              <a:rPr sz="1800" spc="-10" dirty="0">
                <a:latin typeface="Times New Roman"/>
                <a:cs typeface="Times New Roman"/>
              </a:rPr>
              <a:t>прийняття рішень;</a:t>
            </a:r>
            <a:endParaRPr sz="1800">
              <a:latin typeface="Times New Roman"/>
              <a:cs typeface="Times New Roman"/>
            </a:endParaRPr>
          </a:p>
          <a:p>
            <a:pPr>
              <a:lnSpc>
                <a:spcPct val="100000"/>
              </a:lnSpc>
              <a:spcBef>
                <a:spcPts val="35"/>
              </a:spcBef>
              <a:buFont typeface="Times New Roman"/>
              <a:buChar char="•"/>
            </a:pPr>
            <a:endParaRPr sz="1850">
              <a:latin typeface="Times New Roman"/>
              <a:cs typeface="Times New Roman"/>
            </a:endParaRPr>
          </a:p>
          <a:p>
            <a:pPr marL="12700" marR="697865" indent="128270">
              <a:lnSpc>
                <a:spcPct val="100000"/>
              </a:lnSpc>
              <a:spcBef>
                <a:spcPts val="5"/>
              </a:spcBef>
              <a:buChar char="•"/>
              <a:tabLst>
                <a:tab pos="140970" algn="l"/>
              </a:tabLst>
            </a:pPr>
            <a:r>
              <a:rPr sz="1800" dirty="0">
                <a:latin typeface="Times New Roman"/>
                <a:cs typeface="Times New Roman"/>
              </a:rPr>
              <a:t>обмеження</a:t>
            </a:r>
            <a:r>
              <a:rPr sz="1800" spc="-65" dirty="0">
                <a:latin typeface="Times New Roman"/>
                <a:cs typeface="Times New Roman"/>
              </a:rPr>
              <a:t> </a:t>
            </a:r>
            <a:r>
              <a:rPr sz="1800" dirty="0">
                <a:latin typeface="Times New Roman"/>
                <a:cs typeface="Times New Roman"/>
              </a:rPr>
              <a:t>доступу</a:t>
            </a:r>
            <a:r>
              <a:rPr sz="1800" spc="45" dirty="0">
                <a:latin typeface="Times New Roman"/>
                <a:cs typeface="Times New Roman"/>
              </a:rPr>
              <a:t> </a:t>
            </a:r>
            <a:r>
              <a:rPr sz="1800" dirty="0">
                <a:latin typeface="Times New Roman"/>
                <a:cs typeface="Times New Roman"/>
              </a:rPr>
              <a:t>особи</a:t>
            </a:r>
            <a:r>
              <a:rPr sz="1800" spc="-55" dirty="0">
                <a:latin typeface="Times New Roman"/>
                <a:cs typeface="Times New Roman"/>
              </a:rPr>
              <a:t> </a:t>
            </a:r>
            <a:r>
              <a:rPr sz="1800" dirty="0">
                <a:latin typeface="Times New Roman"/>
                <a:cs typeface="Times New Roman"/>
              </a:rPr>
              <a:t>до</a:t>
            </a:r>
            <a:r>
              <a:rPr sz="1800" spc="10" dirty="0">
                <a:latin typeface="Times New Roman"/>
                <a:cs typeface="Times New Roman"/>
              </a:rPr>
              <a:t> </a:t>
            </a:r>
            <a:r>
              <a:rPr sz="1800" spc="-10" dirty="0">
                <a:latin typeface="Times New Roman"/>
                <a:cs typeface="Times New Roman"/>
              </a:rPr>
              <a:t>певної інформації;</a:t>
            </a:r>
            <a:endParaRPr sz="1800">
              <a:latin typeface="Times New Roman"/>
              <a:cs typeface="Times New Roman"/>
            </a:endParaRPr>
          </a:p>
          <a:p>
            <a:pPr>
              <a:lnSpc>
                <a:spcPct val="100000"/>
              </a:lnSpc>
              <a:spcBef>
                <a:spcPts val="35"/>
              </a:spcBef>
              <a:buFont typeface="Times New Roman"/>
              <a:buChar char="•"/>
            </a:pPr>
            <a:endParaRPr sz="1850">
              <a:latin typeface="Times New Roman"/>
              <a:cs typeface="Times New Roman"/>
            </a:endParaRPr>
          </a:p>
          <a:p>
            <a:pPr marL="140335" indent="-128270">
              <a:lnSpc>
                <a:spcPct val="100000"/>
              </a:lnSpc>
              <a:buChar char="•"/>
              <a:tabLst>
                <a:tab pos="140970" algn="l"/>
              </a:tabLst>
            </a:pPr>
            <a:r>
              <a:rPr sz="1800" dirty="0">
                <a:latin typeface="Times New Roman"/>
                <a:cs typeface="Times New Roman"/>
              </a:rPr>
              <a:t>перегляду</a:t>
            </a:r>
            <a:r>
              <a:rPr sz="1800" spc="-75" dirty="0">
                <a:latin typeface="Times New Roman"/>
                <a:cs typeface="Times New Roman"/>
              </a:rPr>
              <a:t> </a:t>
            </a:r>
            <a:r>
              <a:rPr sz="1800" dirty="0">
                <a:latin typeface="Times New Roman"/>
                <a:cs typeface="Times New Roman"/>
              </a:rPr>
              <a:t>обсягу</a:t>
            </a:r>
            <a:r>
              <a:rPr sz="1800" spc="-90" dirty="0">
                <a:latin typeface="Times New Roman"/>
                <a:cs typeface="Times New Roman"/>
              </a:rPr>
              <a:t> </a:t>
            </a:r>
            <a:r>
              <a:rPr sz="1800" dirty="0">
                <a:latin typeface="Times New Roman"/>
                <a:cs typeface="Times New Roman"/>
              </a:rPr>
              <a:t>службових</a:t>
            </a:r>
            <a:r>
              <a:rPr sz="1800" spc="-60" dirty="0">
                <a:latin typeface="Times New Roman"/>
                <a:cs typeface="Times New Roman"/>
              </a:rPr>
              <a:t> </a:t>
            </a:r>
            <a:r>
              <a:rPr sz="1800" spc="-10" dirty="0">
                <a:latin typeface="Times New Roman"/>
                <a:cs typeface="Times New Roman"/>
              </a:rPr>
              <a:t>повноважень</a:t>
            </a:r>
            <a:endParaRPr sz="1800">
              <a:latin typeface="Times New Roman"/>
              <a:cs typeface="Times New Roman"/>
            </a:endParaRPr>
          </a:p>
          <a:p>
            <a:pPr marL="12700">
              <a:lnSpc>
                <a:spcPct val="100000"/>
              </a:lnSpc>
              <a:spcBef>
                <a:spcPts val="5"/>
              </a:spcBef>
            </a:pPr>
            <a:r>
              <a:rPr sz="1800" spc="-10" dirty="0">
                <a:latin typeface="Times New Roman"/>
                <a:cs typeface="Times New Roman"/>
              </a:rPr>
              <a:t>особи;</a:t>
            </a:r>
            <a:endParaRPr sz="1800">
              <a:latin typeface="Times New Roman"/>
              <a:cs typeface="Times New Roman"/>
            </a:endParaRPr>
          </a:p>
          <a:p>
            <a:pPr>
              <a:lnSpc>
                <a:spcPct val="100000"/>
              </a:lnSpc>
              <a:spcBef>
                <a:spcPts val="30"/>
              </a:spcBef>
            </a:pPr>
            <a:endParaRPr sz="1850">
              <a:latin typeface="Times New Roman"/>
              <a:cs typeface="Times New Roman"/>
            </a:endParaRPr>
          </a:p>
          <a:p>
            <a:pPr marL="140335" indent="-128270">
              <a:lnSpc>
                <a:spcPct val="100000"/>
              </a:lnSpc>
              <a:spcBef>
                <a:spcPts val="5"/>
              </a:spcBef>
              <a:buChar char="•"/>
              <a:tabLst>
                <a:tab pos="140970" algn="l"/>
              </a:tabLst>
            </a:pPr>
            <a:r>
              <a:rPr sz="1800" dirty="0">
                <a:latin typeface="Times New Roman"/>
                <a:cs typeface="Times New Roman"/>
              </a:rPr>
              <a:t>переведення особи</a:t>
            </a:r>
            <a:r>
              <a:rPr sz="1800" spc="-65" dirty="0">
                <a:latin typeface="Times New Roman"/>
                <a:cs typeface="Times New Roman"/>
              </a:rPr>
              <a:t> </a:t>
            </a:r>
            <a:r>
              <a:rPr sz="1800" dirty="0">
                <a:latin typeface="Times New Roman"/>
                <a:cs typeface="Times New Roman"/>
              </a:rPr>
              <a:t>на</a:t>
            </a:r>
            <a:r>
              <a:rPr sz="1800" spc="-10" dirty="0">
                <a:latin typeface="Times New Roman"/>
                <a:cs typeface="Times New Roman"/>
              </a:rPr>
              <a:t> </a:t>
            </a:r>
            <a:r>
              <a:rPr sz="1800" dirty="0">
                <a:latin typeface="Times New Roman"/>
                <a:cs typeface="Times New Roman"/>
              </a:rPr>
              <a:t>іншу</a:t>
            </a:r>
            <a:r>
              <a:rPr sz="1800" spc="5" dirty="0">
                <a:latin typeface="Times New Roman"/>
                <a:cs typeface="Times New Roman"/>
              </a:rPr>
              <a:t> </a:t>
            </a:r>
            <a:r>
              <a:rPr sz="1800" spc="-10" dirty="0">
                <a:latin typeface="Times New Roman"/>
                <a:cs typeface="Times New Roman"/>
              </a:rPr>
              <a:t>посаду;</a:t>
            </a:r>
            <a:endParaRPr sz="1800">
              <a:latin typeface="Times New Roman"/>
              <a:cs typeface="Times New Roman"/>
            </a:endParaRPr>
          </a:p>
          <a:p>
            <a:pPr>
              <a:lnSpc>
                <a:spcPct val="100000"/>
              </a:lnSpc>
              <a:spcBef>
                <a:spcPts val="30"/>
              </a:spcBef>
              <a:buFont typeface="Times New Roman"/>
              <a:buChar char="•"/>
            </a:pPr>
            <a:endParaRPr sz="1850">
              <a:latin typeface="Times New Roman"/>
              <a:cs typeface="Times New Roman"/>
            </a:endParaRPr>
          </a:p>
          <a:p>
            <a:pPr marL="140335" indent="-128270">
              <a:lnSpc>
                <a:spcPct val="100000"/>
              </a:lnSpc>
              <a:spcBef>
                <a:spcPts val="5"/>
              </a:spcBef>
              <a:buChar char="•"/>
              <a:tabLst>
                <a:tab pos="140970" algn="l"/>
              </a:tabLst>
            </a:pPr>
            <a:r>
              <a:rPr sz="1800" dirty="0">
                <a:latin typeface="Times New Roman"/>
                <a:cs typeface="Times New Roman"/>
              </a:rPr>
              <a:t>звільнення</a:t>
            </a:r>
            <a:r>
              <a:rPr sz="1800" spc="5" dirty="0">
                <a:latin typeface="Times New Roman"/>
                <a:cs typeface="Times New Roman"/>
              </a:rPr>
              <a:t> </a:t>
            </a:r>
            <a:r>
              <a:rPr sz="1800" spc="-10" dirty="0">
                <a:latin typeface="Times New Roman"/>
                <a:cs typeface="Times New Roman"/>
              </a:rPr>
              <a:t>особи.</a:t>
            </a:r>
            <a:endParaRPr sz="1800">
              <a:latin typeface="Times New Roman"/>
              <a:cs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174927" y="175895"/>
            <a:ext cx="7226300" cy="6506209"/>
            <a:chOff x="1174927" y="175895"/>
            <a:chExt cx="7226300" cy="6506209"/>
          </a:xfrm>
        </p:grpSpPr>
        <p:sp>
          <p:nvSpPr>
            <p:cNvPr id="3" name="object 3"/>
            <p:cNvSpPr/>
            <p:nvPr/>
          </p:nvSpPr>
          <p:spPr>
            <a:xfrm>
              <a:off x="1592706" y="188595"/>
              <a:ext cx="6795770" cy="6480810"/>
            </a:xfrm>
            <a:custGeom>
              <a:avLst/>
              <a:gdLst/>
              <a:ahLst/>
              <a:cxnLst/>
              <a:rect l="l" t="t" r="r" b="b"/>
              <a:pathLst>
                <a:path w="6795770" h="6480809">
                  <a:moveTo>
                    <a:pt x="6390640" y="0"/>
                  </a:moveTo>
                  <a:lnTo>
                    <a:pt x="810006" y="0"/>
                  </a:lnTo>
                  <a:lnTo>
                    <a:pt x="762779" y="2725"/>
                  </a:lnTo>
                  <a:lnTo>
                    <a:pt x="717151" y="10698"/>
                  </a:lnTo>
                  <a:lnTo>
                    <a:pt x="673427" y="23615"/>
                  </a:lnTo>
                  <a:lnTo>
                    <a:pt x="631909" y="41173"/>
                  </a:lnTo>
                  <a:lnTo>
                    <a:pt x="592901" y="63067"/>
                  </a:lnTo>
                  <a:lnTo>
                    <a:pt x="556709" y="88994"/>
                  </a:lnTo>
                  <a:lnTo>
                    <a:pt x="523636" y="118649"/>
                  </a:lnTo>
                  <a:lnTo>
                    <a:pt x="493987" y="151730"/>
                  </a:lnTo>
                  <a:lnTo>
                    <a:pt x="468064" y="187932"/>
                  </a:lnTo>
                  <a:lnTo>
                    <a:pt x="446173" y="226952"/>
                  </a:lnTo>
                  <a:lnTo>
                    <a:pt x="428617" y="268485"/>
                  </a:lnTo>
                  <a:lnTo>
                    <a:pt x="415700" y="312228"/>
                  </a:lnTo>
                  <a:lnTo>
                    <a:pt x="407728" y="357878"/>
                  </a:lnTo>
                  <a:lnTo>
                    <a:pt x="405003" y="405129"/>
                  </a:lnTo>
                  <a:lnTo>
                    <a:pt x="405003" y="5670677"/>
                  </a:lnTo>
                  <a:lnTo>
                    <a:pt x="0" y="5670677"/>
                  </a:lnTo>
                  <a:lnTo>
                    <a:pt x="46403" y="5676025"/>
                  </a:lnTo>
                  <a:lnTo>
                    <a:pt x="89008" y="5691260"/>
                  </a:lnTo>
                  <a:lnTo>
                    <a:pt x="126596" y="5715166"/>
                  </a:lnTo>
                  <a:lnTo>
                    <a:pt x="157950" y="5746527"/>
                  </a:lnTo>
                  <a:lnTo>
                    <a:pt x="181854" y="5784129"/>
                  </a:lnTo>
                  <a:lnTo>
                    <a:pt x="197089" y="5826755"/>
                  </a:lnTo>
                  <a:lnTo>
                    <a:pt x="202437" y="5873191"/>
                  </a:lnTo>
                  <a:lnTo>
                    <a:pt x="197089" y="5919631"/>
                  </a:lnTo>
                  <a:lnTo>
                    <a:pt x="181854" y="5962261"/>
                  </a:lnTo>
                  <a:lnTo>
                    <a:pt x="157950" y="5999865"/>
                  </a:lnTo>
                  <a:lnTo>
                    <a:pt x="126596" y="6031228"/>
                  </a:lnTo>
                  <a:lnTo>
                    <a:pt x="89008" y="6055134"/>
                  </a:lnTo>
                  <a:lnTo>
                    <a:pt x="46403" y="6070369"/>
                  </a:lnTo>
                  <a:lnTo>
                    <a:pt x="0" y="6075718"/>
                  </a:lnTo>
                  <a:lnTo>
                    <a:pt x="405003" y="6075718"/>
                  </a:lnTo>
                  <a:lnTo>
                    <a:pt x="402277" y="6122954"/>
                  </a:lnTo>
                  <a:lnTo>
                    <a:pt x="394305" y="6168590"/>
                  </a:lnTo>
                  <a:lnTo>
                    <a:pt x="381388" y="6212321"/>
                  </a:lnTo>
                  <a:lnTo>
                    <a:pt x="363832" y="6253844"/>
                  </a:lnTo>
                  <a:lnTo>
                    <a:pt x="341941" y="6292855"/>
                  </a:lnTo>
                  <a:lnTo>
                    <a:pt x="316018" y="6329050"/>
                  </a:lnTo>
                  <a:lnTo>
                    <a:pt x="286369" y="6362125"/>
                  </a:lnTo>
                  <a:lnTo>
                    <a:pt x="253296" y="6391776"/>
                  </a:lnTo>
                  <a:lnTo>
                    <a:pt x="217104" y="6417699"/>
                  </a:lnTo>
                  <a:lnTo>
                    <a:pt x="178096" y="6439590"/>
                  </a:lnTo>
                  <a:lnTo>
                    <a:pt x="136578" y="6457145"/>
                  </a:lnTo>
                  <a:lnTo>
                    <a:pt x="92854" y="6470061"/>
                  </a:lnTo>
                  <a:lnTo>
                    <a:pt x="47226" y="6478034"/>
                  </a:lnTo>
                  <a:lnTo>
                    <a:pt x="0" y="6480759"/>
                  </a:lnTo>
                  <a:lnTo>
                    <a:pt x="5580634" y="6480759"/>
                  </a:lnTo>
                  <a:lnTo>
                    <a:pt x="5627860" y="6478034"/>
                  </a:lnTo>
                  <a:lnTo>
                    <a:pt x="5673488" y="6470061"/>
                  </a:lnTo>
                  <a:lnTo>
                    <a:pt x="5717212" y="6457145"/>
                  </a:lnTo>
                  <a:lnTo>
                    <a:pt x="5758730" y="6439590"/>
                  </a:lnTo>
                  <a:lnTo>
                    <a:pt x="5797738" y="6417699"/>
                  </a:lnTo>
                  <a:lnTo>
                    <a:pt x="5833930" y="6391776"/>
                  </a:lnTo>
                  <a:lnTo>
                    <a:pt x="5867003" y="6362125"/>
                  </a:lnTo>
                  <a:lnTo>
                    <a:pt x="5896652" y="6329050"/>
                  </a:lnTo>
                  <a:lnTo>
                    <a:pt x="5922575" y="6292855"/>
                  </a:lnTo>
                  <a:lnTo>
                    <a:pt x="5944466" y="6253844"/>
                  </a:lnTo>
                  <a:lnTo>
                    <a:pt x="5962022" y="6212321"/>
                  </a:lnTo>
                  <a:lnTo>
                    <a:pt x="5974939" y="6168590"/>
                  </a:lnTo>
                  <a:lnTo>
                    <a:pt x="5982911" y="6122954"/>
                  </a:lnTo>
                  <a:lnTo>
                    <a:pt x="5985637" y="6075718"/>
                  </a:lnTo>
                  <a:lnTo>
                    <a:pt x="5985637" y="810132"/>
                  </a:lnTo>
                  <a:lnTo>
                    <a:pt x="810006" y="810132"/>
                  </a:lnTo>
                  <a:lnTo>
                    <a:pt x="763602" y="804783"/>
                  </a:lnTo>
                  <a:lnTo>
                    <a:pt x="720997" y="789546"/>
                  </a:lnTo>
                  <a:lnTo>
                    <a:pt x="683409" y="765635"/>
                  </a:lnTo>
                  <a:lnTo>
                    <a:pt x="652055" y="734267"/>
                  </a:lnTo>
                  <a:lnTo>
                    <a:pt x="628151" y="696656"/>
                  </a:lnTo>
                  <a:lnTo>
                    <a:pt x="612916" y="654018"/>
                  </a:lnTo>
                  <a:lnTo>
                    <a:pt x="607568" y="607567"/>
                  </a:lnTo>
                  <a:lnTo>
                    <a:pt x="612916" y="561164"/>
                  </a:lnTo>
                  <a:lnTo>
                    <a:pt x="628151" y="518559"/>
                  </a:lnTo>
                  <a:lnTo>
                    <a:pt x="652055" y="480971"/>
                  </a:lnTo>
                  <a:lnTo>
                    <a:pt x="683409" y="449617"/>
                  </a:lnTo>
                  <a:lnTo>
                    <a:pt x="720997" y="425713"/>
                  </a:lnTo>
                  <a:lnTo>
                    <a:pt x="763602" y="410478"/>
                  </a:lnTo>
                  <a:lnTo>
                    <a:pt x="810006" y="405129"/>
                  </a:lnTo>
                  <a:lnTo>
                    <a:pt x="6795770" y="405129"/>
                  </a:lnTo>
                  <a:lnTo>
                    <a:pt x="6793044" y="357878"/>
                  </a:lnTo>
                  <a:lnTo>
                    <a:pt x="6785071" y="312228"/>
                  </a:lnTo>
                  <a:lnTo>
                    <a:pt x="6772154" y="268485"/>
                  </a:lnTo>
                  <a:lnTo>
                    <a:pt x="6754596" y="226952"/>
                  </a:lnTo>
                  <a:lnTo>
                    <a:pt x="6732702" y="187932"/>
                  </a:lnTo>
                  <a:lnTo>
                    <a:pt x="6706775" y="151730"/>
                  </a:lnTo>
                  <a:lnTo>
                    <a:pt x="6677120" y="118649"/>
                  </a:lnTo>
                  <a:lnTo>
                    <a:pt x="6644039" y="88994"/>
                  </a:lnTo>
                  <a:lnTo>
                    <a:pt x="6607837" y="63067"/>
                  </a:lnTo>
                  <a:lnTo>
                    <a:pt x="6568817" y="41173"/>
                  </a:lnTo>
                  <a:lnTo>
                    <a:pt x="6527284" y="23615"/>
                  </a:lnTo>
                  <a:lnTo>
                    <a:pt x="6483541" y="10698"/>
                  </a:lnTo>
                  <a:lnTo>
                    <a:pt x="6437891" y="2725"/>
                  </a:lnTo>
                  <a:lnTo>
                    <a:pt x="6390640" y="0"/>
                  </a:lnTo>
                  <a:close/>
                </a:path>
                <a:path w="6795770" h="6480809">
                  <a:moveTo>
                    <a:pt x="6795770" y="405129"/>
                  </a:moveTo>
                  <a:lnTo>
                    <a:pt x="1215136" y="405129"/>
                  </a:lnTo>
                  <a:lnTo>
                    <a:pt x="1212410" y="452356"/>
                  </a:lnTo>
                  <a:lnTo>
                    <a:pt x="1204437" y="497984"/>
                  </a:lnTo>
                  <a:lnTo>
                    <a:pt x="1191520" y="541708"/>
                  </a:lnTo>
                  <a:lnTo>
                    <a:pt x="1173962" y="583226"/>
                  </a:lnTo>
                  <a:lnTo>
                    <a:pt x="1152068" y="622234"/>
                  </a:lnTo>
                  <a:lnTo>
                    <a:pt x="1126141" y="658426"/>
                  </a:lnTo>
                  <a:lnTo>
                    <a:pt x="1096486" y="691499"/>
                  </a:lnTo>
                  <a:lnTo>
                    <a:pt x="1063405" y="721148"/>
                  </a:lnTo>
                  <a:lnTo>
                    <a:pt x="1027203" y="747071"/>
                  </a:lnTo>
                  <a:lnTo>
                    <a:pt x="988183" y="768962"/>
                  </a:lnTo>
                  <a:lnTo>
                    <a:pt x="946650" y="786518"/>
                  </a:lnTo>
                  <a:lnTo>
                    <a:pt x="902907" y="799435"/>
                  </a:lnTo>
                  <a:lnTo>
                    <a:pt x="857257" y="807407"/>
                  </a:lnTo>
                  <a:lnTo>
                    <a:pt x="810006" y="810132"/>
                  </a:lnTo>
                  <a:lnTo>
                    <a:pt x="6390640" y="810132"/>
                  </a:lnTo>
                  <a:lnTo>
                    <a:pt x="6437891" y="807407"/>
                  </a:lnTo>
                  <a:lnTo>
                    <a:pt x="6483541" y="799435"/>
                  </a:lnTo>
                  <a:lnTo>
                    <a:pt x="6527284" y="786518"/>
                  </a:lnTo>
                  <a:lnTo>
                    <a:pt x="6568817" y="768962"/>
                  </a:lnTo>
                  <a:lnTo>
                    <a:pt x="6607837" y="747071"/>
                  </a:lnTo>
                  <a:lnTo>
                    <a:pt x="6644039" y="721148"/>
                  </a:lnTo>
                  <a:lnTo>
                    <a:pt x="6677120" y="691499"/>
                  </a:lnTo>
                  <a:lnTo>
                    <a:pt x="6706775" y="658426"/>
                  </a:lnTo>
                  <a:lnTo>
                    <a:pt x="6732702" y="622234"/>
                  </a:lnTo>
                  <a:lnTo>
                    <a:pt x="6754596" y="583226"/>
                  </a:lnTo>
                  <a:lnTo>
                    <a:pt x="6772154" y="541708"/>
                  </a:lnTo>
                  <a:lnTo>
                    <a:pt x="6785071" y="497984"/>
                  </a:lnTo>
                  <a:lnTo>
                    <a:pt x="6793044" y="452356"/>
                  </a:lnTo>
                  <a:lnTo>
                    <a:pt x="6795770" y="405129"/>
                  </a:lnTo>
                  <a:close/>
                </a:path>
              </a:pathLst>
            </a:custGeom>
            <a:solidFill>
              <a:srgbClr val="DBC1A7"/>
            </a:solidFill>
          </p:spPr>
          <p:txBody>
            <a:bodyPr wrap="square" lIns="0" tIns="0" rIns="0" bIns="0" rtlCol="0"/>
            <a:lstStyle/>
            <a:p>
              <a:endParaRPr/>
            </a:p>
          </p:txBody>
        </p:sp>
        <p:sp>
          <p:nvSpPr>
            <p:cNvPr id="4" name="object 4"/>
            <p:cNvSpPr/>
            <p:nvPr/>
          </p:nvSpPr>
          <p:spPr>
            <a:xfrm>
              <a:off x="1187627" y="593725"/>
              <a:ext cx="1620520" cy="6075680"/>
            </a:xfrm>
            <a:custGeom>
              <a:avLst/>
              <a:gdLst/>
              <a:ahLst/>
              <a:cxnLst/>
              <a:rect l="l" t="t" r="r" b="b"/>
              <a:pathLst>
                <a:path w="1620520" h="6075680">
                  <a:moveTo>
                    <a:pt x="1620215" y="0"/>
                  </a:moveTo>
                  <a:lnTo>
                    <a:pt x="1215085" y="0"/>
                  </a:lnTo>
                  <a:lnTo>
                    <a:pt x="1168681" y="5348"/>
                  </a:lnTo>
                  <a:lnTo>
                    <a:pt x="1126077" y="20583"/>
                  </a:lnTo>
                  <a:lnTo>
                    <a:pt x="1088488" y="44487"/>
                  </a:lnTo>
                  <a:lnTo>
                    <a:pt x="1057134" y="75841"/>
                  </a:lnTo>
                  <a:lnTo>
                    <a:pt x="1033230" y="113429"/>
                  </a:lnTo>
                  <a:lnTo>
                    <a:pt x="1017996" y="156034"/>
                  </a:lnTo>
                  <a:lnTo>
                    <a:pt x="1012647" y="202437"/>
                  </a:lnTo>
                  <a:lnTo>
                    <a:pt x="1017996" y="248888"/>
                  </a:lnTo>
                  <a:lnTo>
                    <a:pt x="1033230" y="291526"/>
                  </a:lnTo>
                  <a:lnTo>
                    <a:pt x="1057134" y="329137"/>
                  </a:lnTo>
                  <a:lnTo>
                    <a:pt x="1088488" y="360505"/>
                  </a:lnTo>
                  <a:lnTo>
                    <a:pt x="1126077" y="384416"/>
                  </a:lnTo>
                  <a:lnTo>
                    <a:pt x="1168681" y="399653"/>
                  </a:lnTo>
                  <a:lnTo>
                    <a:pt x="1215085" y="405002"/>
                  </a:lnTo>
                  <a:lnTo>
                    <a:pt x="1262336" y="402277"/>
                  </a:lnTo>
                  <a:lnTo>
                    <a:pt x="1307986" y="394305"/>
                  </a:lnTo>
                  <a:lnTo>
                    <a:pt x="1351729" y="381388"/>
                  </a:lnTo>
                  <a:lnTo>
                    <a:pt x="1393262" y="363832"/>
                  </a:lnTo>
                  <a:lnTo>
                    <a:pt x="1432282" y="341941"/>
                  </a:lnTo>
                  <a:lnTo>
                    <a:pt x="1468484" y="316018"/>
                  </a:lnTo>
                  <a:lnTo>
                    <a:pt x="1501565" y="286369"/>
                  </a:lnTo>
                  <a:lnTo>
                    <a:pt x="1531221" y="253296"/>
                  </a:lnTo>
                  <a:lnTo>
                    <a:pt x="1557147" y="217104"/>
                  </a:lnTo>
                  <a:lnTo>
                    <a:pt x="1579042" y="178096"/>
                  </a:lnTo>
                  <a:lnTo>
                    <a:pt x="1596599" y="136578"/>
                  </a:lnTo>
                  <a:lnTo>
                    <a:pt x="1609516" y="92854"/>
                  </a:lnTo>
                  <a:lnTo>
                    <a:pt x="1617489" y="47226"/>
                  </a:lnTo>
                  <a:lnTo>
                    <a:pt x="1620215" y="0"/>
                  </a:lnTo>
                  <a:close/>
                </a:path>
                <a:path w="1620520" h="6075680">
                  <a:moveTo>
                    <a:pt x="405079" y="5265547"/>
                  </a:moveTo>
                  <a:lnTo>
                    <a:pt x="357828" y="5268272"/>
                  </a:lnTo>
                  <a:lnTo>
                    <a:pt x="312180" y="5276244"/>
                  </a:lnTo>
                  <a:lnTo>
                    <a:pt x="268440" y="5289160"/>
                  </a:lnTo>
                  <a:lnTo>
                    <a:pt x="226911" y="5306715"/>
                  </a:lnTo>
                  <a:lnTo>
                    <a:pt x="187896" y="5328607"/>
                  </a:lnTo>
                  <a:lnTo>
                    <a:pt x="151699" y="5354530"/>
                  </a:lnTo>
                  <a:lnTo>
                    <a:pt x="118624" y="5384180"/>
                  </a:lnTo>
                  <a:lnTo>
                    <a:pt x="88974" y="5417255"/>
                  </a:lnTo>
                  <a:lnTo>
                    <a:pt x="63052" y="5453450"/>
                  </a:lnTo>
                  <a:lnTo>
                    <a:pt x="41163" y="5492461"/>
                  </a:lnTo>
                  <a:lnTo>
                    <a:pt x="23609" y="5533984"/>
                  </a:lnTo>
                  <a:lnTo>
                    <a:pt x="10695" y="5577715"/>
                  </a:lnTo>
                  <a:lnTo>
                    <a:pt x="2724" y="5623351"/>
                  </a:lnTo>
                  <a:lnTo>
                    <a:pt x="0" y="5670588"/>
                  </a:lnTo>
                  <a:lnTo>
                    <a:pt x="2724" y="5717824"/>
                  </a:lnTo>
                  <a:lnTo>
                    <a:pt x="10695" y="5763460"/>
                  </a:lnTo>
                  <a:lnTo>
                    <a:pt x="23609" y="5807191"/>
                  </a:lnTo>
                  <a:lnTo>
                    <a:pt x="41163" y="5848714"/>
                  </a:lnTo>
                  <a:lnTo>
                    <a:pt x="63052" y="5887725"/>
                  </a:lnTo>
                  <a:lnTo>
                    <a:pt x="88974" y="5923920"/>
                  </a:lnTo>
                  <a:lnTo>
                    <a:pt x="118624" y="5956995"/>
                  </a:lnTo>
                  <a:lnTo>
                    <a:pt x="151699" y="5986646"/>
                  </a:lnTo>
                  <a:lnTo>
                    <a:pt x="187896" y="6012569"/>
                  </a:lnTo>
                  <a:lnTo>
                    <a:pt x="226911" y="6034460"/>
                  </a:lnTo>
                  <a:lnTo>
                    <a:pt x="268440" y="6052015"/>
                  </a:lnTo>
                  <a:lnTo>
                    <a:pt x="312180" y="6064931"/>
                  </a:lnTo>
                  <a:lnTo>
                    <a:pt x="357828" y="6072904"/>
                  </a:lnTo>
                  <a:lnTo>
                    <a:pt x="405079" y="6075629"/>
                  </a:lnTo>
                  <a:lnTo>
                    <a:pt x="452305" y="6072904"/>
                  </a:lnTo>
                  <a:lnTo>
                    <a:pt x="497933" y="6064931"/>
                  </a:lnTo>
                  <a:lnTo>
                    <a:pt x="541658" y="6052015"/>
                  </a:lnTo>
                  <a:lnTo>
                    <a:pt x="583176" y="6034460"/>
                  </a:lnTo>
                  <a:lnTo>
                    <a:pt x="622183" y="6012569"/>
                  </a:lnTo>
                  <a:lnTo>
                    <a:pt x="658375" y="5986646"/>
                  </a:lnTo>
                  <a:lnTo>
                    <a:pt x="691448" y="5956995"/>
                  </a:lnTo>
                  <a:lnTo>
                    <a:pt x="721098" y="5923920"/>
                  </a:lnTo>
                  <a:lnTo>
                    <a:pt x="747020" y="5887725"/>
                  </a:lnTo>
                  <a:lnTo>
                    <a:pt x="768911" y="5848714"/>
                  </a:lnTo>
                  <a:lnTo>
                    <a:pt x="786467" y="5807191"/>
                  </a:lnTo>
                  <a:lnTo>
                    <a:pt x="799384" y="5763460"/>
                  </a:lnTo>
                  <a:lnTo>
                    <a:pt x="807357" y="5717824"/>
                  </a:lnTo>
                  <a:lnTo>
                    <a:pt x="810082" y="5670588"/>
                  </a:lnTo>
                  <a:lnTo>
                    <a:pt x="405079" y="5670588"/>
                  </a:lnTo>
                  <a:lnTo>
                    <a:pt x="451482" y="5665239"/>
                  </a:lnTo>
                  <a:lnTo>
                    <a:pt x="494087" y="5650004"/>
                  </a:lnTo>
                  <a:lnTo>
                    <a:pt x="531675" y="5626098"/>
                  </a:lnTo>
                  <a:lnTo>
                    <a:pt x="563030" y="5594735"/>
                  </a:lnTo>
                  <a:lnTo>
                    <a:pt x="586933" y="5557131"/>
                  </a:lnTo>
                  <a:lnTo>
                    <a:pt x="602168" y="5514501"/>
                  </a:lnTo>
                  <a:lnTo>
                    <a:pt x="607517" y="5468061"/>
                  </a:lnTo>
                  <a:lnTo>
                    <a:pt x="602168" y="5421625"/>
                  </a:lnTo>
                  <a:lnTo>
                    <a:pt x="586933" y="5378999"/>
                  </a:lnTo>
                  <a:lnTo>
                    <a:pt x="563030" y="5341397"/>
                  </a:lnTo>
                  <a:lnTo>
                    <a:pt x="531675" y="5310036"/>
                  </a:lnTo>
                  <a:lnTo>
                    <a:pt x="494087" y="5286130"/>
                  </a:lnTo>
                  <a:lnTo>
                    <a:pt x="451482" y="5270895"/>
                  </a:lnTo>
                  <a:lnTo>
                    <a:pt x="405079" y="5265547"/>
                  </a:lnTo>
                  <a:close/>
                </a:path>
              </a:pathLst>
            </a:custGeom>
            <a:solidFill>
              <a:srgbClr val="AF9B85"/>
            </a:solidFill>
          </p:spPr>
          <p:txBody>
            <a:bodyPr wrap="square" lIns="0" tIns="0" rIns="0" bIns="0" rtlCol="0"/>
            <a:lstStyle/>
            <a:p>
              <a:endParaRPr/>
            </a:p>
          </p:txBody>
        </p:sp>
        <p:sp>
          <p:nvSpPr>
            <p:cNvPr id="5" name="object 5"/>
            <p:cNvSpPr/>
            <p:nvPr/>
          </p:nvSpPr>
          <p:spPr>
            <a:xfrm>
              <a:off x="1187627" y="188595"/>
              <a:ext cx="7200900" cy="6480810"/>
            </a:xfrm>
            <a:custGeom>
              <a:avLst/>
              <a:gdLst/>
              <a:ahLst/>
              <a:cxnLst/>
              <a:rect l="l" t="t" r="r" b="b"/>
              <a:pathLst>
                <a:path w="7200900" h="6480809">
                  <a:moveTo>
                    <a:pt x="810082" y="5670677"/>
                  </a:moveTo>
                  <a:lnTo>
                    <a:pt x="810082" y="405129"/>
                  </a:lnTo>
                  <a:lnTo>
                    <a:pt x="812807" y="357878"/>
                  </a:lnTo>
                  <a:lnTo>
                    <a:pt x="820780" y="312228"/>
                  </a:lnTo>
                  <a:lnTo>
                    <a:pt x="833696" y="268485"/>
                  </a:lnTo>
                  <a:lnTo>
                    <a:pt x="851252" y="226952"/>
                  </a:lnTo>
                  <a:lnTo>
                    <a:pt x="873143" y="187932"/>
                  </a:lnTo>
                  <a:lnTo>
                    <a:pt x="899066" y="151730"/>
                  </a:lnTo>
                  <a:lnTo>
                    <a:pt x="928716" y="118649"/>
                  </a:lnTo>
                  <a:lnTo>
                    <a:pt x="961789" y="88994"/>
                  </a:lnTo>
                  <a:lnTo>
                    <a:pt x="997981" y="63067"/>
                  </a:lnTo>
                  <a:lnTo>
                    <a:pt x="1036988" y="41173"/>
                  </a:lnTo>
                  <a:lnTo>
                    <a:pt x="1078506" y="23615"/>
                  </a:lnTo>
                  <a:lnTo>
                    <a:pt x="1122231" y="10698"/>
                  </a:lnTo>
                  <a:lnTo>
                    <a:pt x="1167858" y="2725"/>
                  </a:lnTo>
                  <a:lnTo>
                    <a:pt x="1215085" y="0"/>
                  </a:lnTo>
                  <a:lnTo>
                    <a:pt x="6795719" y="0"/>
                  </a:lnTo>
                  <a:lnTo>
                    <a:pt x="6842970" y="2725"/>
                  </a:lnTo>
                  <a:lnTo>
                    <a:pt x="6888620" y="10698"/>
                  </a:lnTo>
                  <a:lnTo>
                    <a:pt x="6932363" y="23615"/>
                  </a:lnTo>
                  <a:lnTo>
                    <a:pt x="6973896" y="41173"/>
                  </a:lnTo>
                  <a:lnTo>
                    <a:pt x="7012916" y="63067"/>
                  </a:lnTo>
                  <a:lnTo>
                    <a:pt x="7049118" y="88994"/>
                  </a:lnTo>
                  <a:lnTo>
                    <a:pt x="7082199" y="118649"/>
                  </a:lnTo>
                  <a:lnTo>
                    <a:pt x="7111855" y="151730"/>
                  </a:lnTo>
                  <a:lnTo>
                    <a:pt x="7137781" y="187932"/>
                  </a:lnTo>
                  <a:lnTo>
                    <a:pt x="7159676" y="226952"/>
                  </a:lnTo>
                  <a:lnTo>
                    <a:pt x="7177233" y="268485"/>
                  </a:lnTo>
                  <a:lnTo>
                    <a:pt x="7190150" y="312228"/>
                  </a:lnTo>
                  <a:lnTo>
                    <a:pt x="7198123" y="357878"/>
                  </a:lnTo>
                  <a:lnTo>
                    <a:pt x="7200849" y="405129"/>
                  </a:lnTo>
                  <a:lnTo>
                    <a:pt x="7198123" y="452356"/>
                  </a:lnTo>
                  <a:lnTo>
                    <a:pt x="7190150" y="497984"/>
                  </a:lnTo>
                  <a:lnTo>
                    <a:pt x="7177233" y="541708"/>
                  </a:lnTo>
                  <a:lnTo>
                    <a:pt x="7159676" y="583226"/>
                  </a:lnTo>
                  <a:lnTo>
                    <a:pt x="7137781" y="622234"/>
                  </a:lnTo>
                  <a:lnTo>
                    <a:pt x="7111855" y="658426"/>
                  </a:lnTo>
                  <a:lnTo>
                    <a:pt x="7082199" y="691499"/>
                  </a:lnTo>
                  <a:lnTo>
                    <a:pt x="7049118" y="721148"/>
                  </a:lnTo>
                  <a:lnTo>
                    <a:pt x="7012916" y="747071"/>
                  </a:lnTo>
                  <a:lnTo>
                    <a:pt x="6973896" y="768962"/>
                  </a:lnTo>
                  <a:lnTo>
                    <a:pt x="6932363" y="786518"/>
                  </a:lnTo>
                  <a:lnTo>
                    <a:pt x="6888620" y="799435"/>
                  </a:lnTo>
                  <a:lnTo>
                    <a:pt x="6842970" y="807407"/>
                  </a:lnTo>
                  <a:lnTo>
                    <a:pt x="6795719" y="810132"/>
                  </a:lnTo>
                  <a:lnTo>
                    <a:pt x="6390716" y="810132"/>
                  </a:lnTo>
                  <a:lnTo>
                    <a:pt x="6390716" y="6075718"/>
                  </a:lnTo>
                  <a:lnTo>
                    <a:pt x="6387991" y="6122954"/>
                  </a:lnTo>
                  <a:lnTo>
                    <a:pt x="6380018" y="6168590"/>
                  </a:lnTo>
                  <a:lnTo>
                    <a:pt x="6367101" y="6212321"/>
                  </a:lnTo>
                  <a:lnTo>
                    <a:pt x="6349545" y="6253844"/>
                  </a:lnTo>
                  <a:lnTo>
                    <a:pt x="6327654" y="6292855"/>
                  </a:lnTo>
                  <a:lnTo>
                    <a:pt x="6301732" y="6329050"/>
                  </a:lnTo>
                  <a:lnTo>
                    <a:pt x="6272082" y="6362125"/>
                  </a:lnTo>
                  <a:lnTo>
                    <a:pt x="6239009" y="6391776"/>
                  </a:lnTo>
                  <a:lnTo>
                    <a:pt x="6202817" y="6417699"/>
                  </a:lnTo>
                  <a:lnTo>
                    <a:pt x="6163810" y="6439590"/>
                  </a:lnTo>
                  <a:lnTo>
                    <a:pt x="6122292" y="6457145"/>
                  </a:lnTo>
                  <a:lnTo>
                    <a:pt x="6078567" y="6470061"/>
                  </a:lnTo>
                  <a:lnTo>
                    <a:pt x="6032939" y="6478034"/>
                  </a:lnTo>
                  <a:lnTo>
                    <a:pt x="5985713" y="6480759"/>
                  </a:lnTo>
                  <a:lnTo>
                    <a:pt x="405079" y="6480759"/>
                  </a:lnTo>
                  <a:lnTo>
                    <a:pt x="357828" y="6478034"/>
                  </a:lnTo>
                  <a:lnTo>
                    <a:pt x="312180" y="6470061"/>
                  </a:lnTo>
                  <a:lnTo>
                    <a:pt x="268440" y="6457145"/>
                  </a:lnTo>
                  <a:lnTo>
                    <a:pt x="226911" y="6439590"/>
                  </a:lnTo>
                  <a:lnTo>
                    <a:pt x="187896" y="6417699"/>
                  </a:lnTo>
                  <a:lnTo>
                    <a:pt x="151699" y="6391776"/>
                  </a:lnTo>
                  <a:lnTo>
                    <a:pt x="118624" y="6362125"/>
                  </a:lnTo>
                  <a:lnTo>
                    <a:pt x="88974" y="6329050"/>
                  </a:lnTo>
                  <a:lnTo>
                    <a:pt x="63052" y="6292855"/>
                  </a:lnTo>
                  <a:lnTo>
                    <a:pt x="41163" y="6253844"/>
                  </a:lnTo>
                  <a:lnTo>
                    <a:pt x="23609" y="6212321"/>
                  </a:lnTo>
                  <a:lnTo>
                    <a:pt x="10695" y="6168590"/>
                  </a:lnTo>
                  <a:lnTo>
                    <a:pt x="2724" y="6122954"/>
                  </a:lnTo>
                  <a:lnTo>
                    <a:pt x="0" y="6075718"/>
                  </a:lnTo>
                  <a:lnTo>
                    <a:pt x="2724" y="6028481"/>
                  </a:lnTo>
                  <a:lnTo>
                    <a:pt x="10695" y="5982845"/>
                  </a:lnTo>
                  <a:lnTo>
                    <a:pt x="23609" y="5939114"/>
                  </a:lnTo>
                  <a:lnTo>
                    <a:pt x="41163" y="5897591"/>
                  </a:lnTo>
                  <a:lnTo>
                    <a:pt x="63052" y="5858580"/>
                  </a:lnTo>
                  <a:lnTo>
                    <a:pt x="88974" y="5822385"/>
                  </a:lnTo>
                  <a:lnTo>
                    <a:pt x="118624" y="5789310"/>
                  </a:lnTo>
                  <a:lnTo>
                    <a:pt x="151699" y="5759660"/>
                  </a:lnTo>
                  <a:lnTo>
                    <a:pt x="187896" y="5733737"/>
                  </a:lnTo>
                  <a:lnTo>
                    <a:pt x="226911" y="5711845"/>
                  </a:lnTo>
                  <a:lnTo>
                    <a:pt x="268440" y="5694290"/>
                  </a:lnTo>
                  <a:lnTo>
                    <a:pt x="312180" y="5681374"/>
                  </a:lnTo>
                  <a:lnTo>
                    <a:pt x="357828" y="5673402"/>
                  </a:lnTo>
                  <a:lnTo>
                    <a:pt x="405079" y="5670677"/>
                  </a:lnTo>
                  <a:lnTo>
                    <a:pt x="810082" y="5670677"/>
                  </a:lnTo>
                  <a:close/>
                </a:path>
                <a:path w="7200900" h="6480809">
                  <a:moveTo>
                    <a:pt x="1215085" y="0"/>
                  </a:moveTo>
                  <a:lnTo>
                    <a:pt x="1262336" y="2725"/>
                  </a:lnTo>
                  <a:lnTo>
                    <a:pt x="1307986" y="10698"/>
                  </a:lnTo>
                  <a:lnTo>
                    <a:pt x="1351729" y="23615"/>
                  </a:lnTo>
                  <a:lnTo>
                    <a:pt x="1393262" y="41173"/>
                  </a:lnTo>
                  <a:lnTo>
                    <a:pt x="1432282" y="63067"/>
                  </a:lnTo>
                  <a:lnTo>
                    <a:pt x="1468484" y="88994"/>
                  </a:lnTo>
                  <a:lnTo>
                    <a:pt x="1501565" y="118649"/>
                  </a:lnTo>
                  <a:lnTo>
                    <a:pt x="1531221" y="151730"/>
                  </a:lnTo>
                  <a:lnTo>
                    <a:pt x="1557147" y="187932"/>
                  </a:lnTo>
                  <a:lnTo>
                    <a:pt x="1579042" y="226952"/>
                  </a:lnTo>
                  <a:lnTo>
                    <a:pt x="1596599" y="268485"/>
                  </a:lnTo>
                  <a:lnTo>
                    <a:pt x="1609516" y="312228"/>
                  </a:lnTo>
                  <a:lnTo>
                    <a:pt x="1617489" y="357878"/>
                  </a:lnTo>
                  <a:lnTo>
                    <a:pt x="1620215" y="405129"/>
                  </a:lnTo>
                  <a:lnTo>
                    <a:pt x="1617489" y="452356"/>
                  </a:lnTo>
                  <a:lnTo>
                    <a:pt x="1609516" y="497984"/>
                  </a:lnTo>
                  <a:lnTo>
                    <a:pt x="1596599" y="541708"/>
                  </a:lnTo>
                  <a:lnTo>
                    <a:pt x="1579042" y="583226"/>
                  </a:lnTo>
                  <a:lnTo>
                    <a:pt x="1557147" y="622234"/>
                  </a:lnTo>
                  <a:lnTo>
                    <a:pt x="1531221" y="658426"/>
                  </a:lnTo>
                  <a:lnTo>
                    <a:pt x="1501565" y="691499"/>
                  </a:lnTo>
                  <a:lnTo>
                    <a:pt x="1468484" y="721148"/>
                  </a:lnTo>
                  <a:lnTo>
                    <a:pt x="1432282" y="747071"/>
                  </a:lnTo>
                  <a:lnTo>
                    <a:pt x="1393262" y="768962"/>
                  </a:lnTo>
                  <a:lnTo>
                    <a:pt x="1351729" y="786518"/>
                  </a:lnTo>
                  <a:lnTo>
                    <a:pt x="1307986" y="799435"/>
                  </a:lnTo>
                  <a:lnTo>
                    <a:pt x="1262336" y="807407"/>
                  </a:lnTo>
                  <a:lnTo>
                    <a:pt x="1215085" y="810132"/>
                  </a:lnTo>
                  <a:lnTo>
                    <a:pt x="1168681" y="804783"/>
                  </a:lnTo>
                  <a:lnTo>
                    <a:pt x="1126077" y="789546"/>
                  </a:lnTo>
                  <a:lnTo>
                    <a:pt x="1088488" y="765635"/>
                  </a:lnTo>
                  <a:lnTo>
                    <a:pt x="1057134" y="734267"/>
                  </a:lnTo>
                  <a:lnTo>
                    <a:pt x="1033230" y="696656"/>
                  </a:lnTo>
                  <a:lnTo>
                    <a:pt x="1017996" y="654018"/>
                  </a:lnTo>
                  <a:lnTo>
                    <a:pt x="1012647" y="607567"/>
                  </a:lnTo>
                  <a:lnTo>
                    <a:pt x="1017996" y="561164"/>
                  </a:lnTo>
                  <a:lnTo>
                    <a:pt x="1033230" y="518559"/>
                  </a:lnTo>
                  <a:lnTo>
                    <a:pt x="1057134" y="480971"/>
                  </a:lnTo>
                  <a:lnTo>
                    <a:pt x="1088488" y="449617"/>
                  </a:lnTo>
                  <a:lnTo>
                    <a:pt x="1126077" y="425713"/>
                  </a:lnTo>
                  <a:lnTo>
                    <a:pt x="1168681" y="410478"/>
                  </a:lnTo>
                  <a:lnTo>
                    <a:pt x="1215085" y="405129"/>
                  </a:lnTo>
                  <a:lnTo>
                    <a:pt x="1620215" y="405129"/>
                  </a:lnTo>
                </a:path>
                <a:path w="7200900" h="6480809">
                  <a:moveTo>
                    <a:pt x="6390716" y="810132"/>
                  </a:moveTo>
                  <a:lnTo>
                    <a:pt x="1215085" y="810132"/>
                  </a:lnTo>
                </a:path>
                <a:path w="7200900" h="6480809">
                  <a:moveTo>
                    <a:pt x="405079" y="5670677"/>
                  </a:moveTo>
                  <a:lnTo>
                    <a:pt x="451482" y="5676025"/>
                  </a:lnTo>
                  <a:lnTo>
                    <a:pt x="494087" y="5691260"/>
                  </a:lnTo>
                  <a:lnTo>
                    <a:pt x="531675" y="5715166"/>
                  </a:lnTo>
                  <a:lnTo>
                    <a:pt x="563030" y="5746527"/>
                  </a:lnTo>
                  <a:lnTo>
                    <a:pt x="586933" y="5784129"/>
                  </a:lnTo>
                  <a:lnTo>
                    <a:pt x="602168" y="5826755"/>
                  </a:lnTo>
                  <a:lnTo>
                    <a:pt x="607517" y="5873191"/>
                  </a:lnTo>
                  <a:lnTo>
                    <a:pt x="602168" y="5919631"/>
                  </a:lnTo>
                  <a:lnTo>
                    <a:pt x="586933" y="5962261"/>
                  </a:lnTo>
                  <a:lnTo>
                    <a:pt x="563030" y="5999865"/>
                  </a:lnTo>
                  <a:lnTo>
                    <a:pt x="531675" y="6031228"/>
                  </a:lnTo>
                  <a:lnTo>
                    <a:pt x="494087" y="6055134"/>
                  </a:lnTo>
                  <a:lnTo>
                    <a:pt x="451482" y="6070369"/>
                  </a:lnTo>
                  <a:lnTo>
                    <a:pt x="405079" y="6075718"/>
                  </a:lnTo>
                  <a:lnTo>
                    <a:pt x="810082" y="6075718"/>
                  </a:lnTo>
                </a:path>
                <a:path w="7200900" h="6480809">
                  <a:moveTo>
                    <a:pt x="405079" y="6480759"/>
                  </a:moveTo>
                  <a:lnTo>
                    <a:pt x="452305" y="6478034"/>
                  </a:lnTo>
                  <a:lnTo>
                    <a:pt x="497933" y="6470061"/>
                  </a:lnTo>
                  <a:lnTo>
                    <a:pt x="541658" y="6457145"/>
                  </a:lnTo>
                  <a:lnTo>
                    <a:pt x="583176" y="6439590"/>
                  </a:lnTo>
                  <a:lnTo>
                    <a:pt x="622183" y="6417699"/>
                  </a:lnTo>
                  <a:lnTo>
                    <a:pt x="658375" y="6391776"/>
                  </a:lnTo>
                  <a:lnTo>
                    <a:pt x="691448" y="6362125"/>
                  </a:lnTo>
                  <a:lnTo>
                    <a:pt x="721098" y="6329050"/>
                  </a:lnTo>
                  <a:lnTo>
                    <a:pt x="747020" y="6292855"/>
                  </a:lnTo>
                  <a:lnTo>
                    <a:pt x="768911" y="6253844"/>
                  </a:lnTo>
                  <a:lnTo>
                    <a:pt x="786467" y="6212321"/>
                  </a:lnTo>
                  <a:lnTo>
                    <a:pt x="799384" y="6168590"/>
                  </a:lnTo>
                  <a:lnTo>
                    <a:pt x="807357" y="6122954"/>
                  </a:lnTo>
                  <a:lnTo>
                    <a:pt x="810082" y="6075718"/>
                  </a:lnTo>
                  <a:lnTo>
                    <a:pt x="810082" y="5670677"/>
                  </a:lnTo>
                </a:path>
              </a:pathLst>
            </a:custGeom>
            <a:ln w="25400">
              <a:solidFill>
                <a:srgbClr val="AF761F"/>
              </a:solidFill>
            </a:ln>
          </p:spPr>
          <p:txBody>
            <a:bodyPr wrap="square" lIns="0" tIns="0" rIns="0" bIns="0" rtlCol="0"/>
            <a:lstStyle/>
            <a:p>
              <a:endParaRPr/>
            </a:p>
          </p:txBody>
        </p:sp>
      </p:grpSp>
      <p:sp>
        <p:nvSpPr>
          <p:cNvPr id="6" name="object 6"/>
          <p:cNvSpPr txBox="1"/>
          <p:nvPr/>
        </p:nvSpPr>
        <p:spPr>
          <a:xfrm>
            <a:off x="2563748" y="1149477"/>
            <a:ext cx="4723765" cy="5275803"/>
          </a:xfrm>
          <a:prstGeom prst="rect">
            <a:avLst/>
          </a:prstGeom>
        </p:spPr>
        <p:txBody>
          <a:bodyPr vert="horz" wrap="square" lIns="0" tIns="12700" rIns="0" bIns="0" rtlCol="0">
            <a:spAutoFit/>
          </a:bodyPr>
          <a:lstStyle/>
          <a:p>
            <a:pPr marL="15240" algn="ctr">
              <a:lnSpc>
                <a:spcPct val="100000"/>
              </a:lnSpc>
              <a:spcBef>
                <a:spcPts val="100"/>
              </a:spcBef>
            </a:pPr>
            <a:r>
              <a:rPr sz="1800" b="1" dirty="0">
                <a:latin typeface="Times New Roman"/>
                <a:cs typeface="Times New Roman"/>
              </a:rPr>
              <a:t>Стаття</a:t>
            </a:r>
            <a:r>
              <a:rPr sz="1800" b="1" spc="-114" dirty="0">
                <a:latin typeface="Times New Roman"/>
                <a:cs typeface="Times New Roman"/>
              </a:rPr>
              <a:t> </a:t>
            </a:r>
            <a:r>
              <a:rPr sz="1800" b="1" dirty="0">
                <a:latin typeface="Times New Roman"/>
                <a:cs typeface="Times New Roman"/>
              </a:rPr>
              <a:t>172-9.</a:t>
            </a:r>
            <a:r>
              <a:rPr sz="1800" b="1" spc="-90" dirty="0">
                <a:latin typeface="Times New Roman"/>
                <a:cs typeface="Times New Roman"/>
              </a:rPr>
              <a:t> </a:t>
            </a:r>
            <a:r>
              <a:rPr sz="1800" b="1" dirty="0">
                <a:latin typeface="Times New Roman"/>
                <a:cs typeface="Times New Roman"/>
              </a:rPr>
              <a:t>Невжиття</a:t>
            </a:r>
            <a:r>
              <a:rPr sz="1800" b="1" spc="-50" dirty="0">
                <a:latin typeface="Times New Roman"/>
                <a:cs typeface="Times New Roman"/>
              </a:rPr>
              <a:t> </a:t>
            </a:r>
            <a:r>
              <a:rPr sz="1800" b="1" spc="-10" dirty="0">
                <a:latin typeface="Times New Roman"/>
                <a:cs typeface="Times New Roman"/>
              </a:rPr>
              <a:t>заходів </a:t>
            </a:r>
            <a:r>
              <a:rPr sz="1800" b="1" spc="-20" dirty="0">
                <a:latin typeface="Times New Roman"/>
                <a:cs typeface="Times New Roman"/>
              </a:rPr>
              <a:t>щодо</a:t>
            </a:r>
            <a:endParaRPr sz="1800" dirty="0">
              <a:latin typeface="Times New Roman"/>
              <a:cs typeface="Times New Roman"/>
            </a:endParaRPr>
          </a:p>
          <a:p>
            <a:pPr marL="10160" algn="ctr">
              <a:lnSpc>
                <a:spcPct val="100000"/>
              </a:lnSpc>
            </a:pPr>
            <a:r>
              <a:rPr sz="1800" b="1" dirty="0">
                <a:latin typeface="Times New Roman"/>
                <a:cs typeface="Times New Roman"/>
              </a:rPr>
              <a:t>протидії</a:t>
            </a:r>
            <a:r>
              <a:rPr sz="1800" b="1" spc="-95" dirty="0">
                <a:latin typeface="Times New Roman"/>
                <a:cs typeface="Times New Roman"/>
              </a:rPr>
              <a:t> </a:t>
            </a:r>
            <a:r>
              <a:rPr sz="1800" b="1" spc="-10" dirty="0">
                <a:latin typeface="Times New Roman"/>
                <a:cs typeface="Times New Roman"/>
              </a:rPr>
              <a:t>корупції</a:t>
            </a:r>
            <a:endParaRPr sz="1800" dirty="0">
              <a:latin typeface="Times New Roman"/>
              <a:cs typeface="Times New Roman"/>
            </a:endParaRPr>
          </a:p>
          <a:p>
            <a:pPr marL="12700" marR="215265" indent="915035">
              <a:lnSpc>
                <a:spcPct val="99700"/>
              </a:lnSpc>
              <a:spcBef>
                <a:spcPts val="5"/>
              </a:spcBef>
            </a:pPr>
            <a:r>
              <a:rPr sz="1800" b="1" i="1" dirty="0" err="1" smtClean="0">
                <a:latin typeface="Times New Roman"/>
                <a:cs typeface="Times New Roman"/>
              </a:rPr>
              <a:t>Невжиття</a:t>
            </a:r>
            <a:r>
              <a:rPr sz="1800" b="1" i="1" spc="-170" dirty="0" smtClean="0">
                <a:latin typeface="Times New Roman"/>
                <a:cs typeface="Times New Roman"/>
              </a:rPr>
              <a:t> </a:t>
            </a:r>
            <a:r>
              <a:rPr sz="1800" b="1" i="1" dirty="0">
                <a:latin typeface="Times New Roman"/>
                <a:cs typeface="Times New Roman"/>
              </a:rPr>
              <a:t>передбачених</a:t>
            </a:r>
            <a:r>
              <a:rPr sz="1800" b="1" i="1" spc="-15" dirty="0">
                <a:latin typeface="Times New Roman"/>
                <a:cs typeface="Times New Roman"/>
              </a:rPr>
              <a:t> </a:t>
            </a:r>
            <a:r>
              <a:rPr sz="1800" b="1" i="1" spc="-10" dirty="0">
                <a:latin typeface="Times New Roman"/>
                <a:cs typeface="Times New Roman"/>
              </a:rPr>
              <a:t>законом заходів</a:t>
            </a:r>
            <a:r>
              <a:rPr sz="1800" b="1" i="1" spc="-114" dirty="0">
                <a:latin typeface="Times New Roman"/>
                <a:cs typeface="Times New Roman"/>
              </a:rPr>
              <a:t> </a:t>
            </a:r>
            <a:r>
              <a:rPr sz="1800" b="1" i="1" dirty="0">
                <a:latin typeface="Times New Roman"/>
                <a:cs typeface="Times New Roman"/>
              </a:rPr>
              <a:t>посадовою</a:t>
            </a:r>
            <a:r>
              <a:rPr sz="1800" b="1" i="1" spc="-55" dirty="0">
                <a:latin typeface="Times New Roman"/>
                <a:cs typeface="Times New Roman"/>
              </a:rPr>
              <a:t> </a:t>
            </a:r>
            <a:r>
              <a:rPr sz="1800" b="1" i="1" dirty="0">
                <a:latin typeface="Times New Roman"/>
                <a:cs typeface="Times New Roman"/>
              </a:rPr>
              <a:t>чи</a:t>
            </a:r>
            <a:r>
              <a:rPr sz="1800" b="1" i="1" spc="-60" dirty="0">
                <a:latin typeface="Times New Roman"/>
                <a:cs typeface="Times New Roman"/>
              </a:rPr>
              <a:t> </a:t>
            </a:r>
            <a:r>
              <a:rPr sz="1800" b="1" i="1" spc="-10" dirty="0">
                <a:latin typeface="Times New Roman"/>
                <a:cs typeface="Times New Roman"/>
              </a:rPr>
              <a:t>службовою</a:t>
            </a:r>
            <a:r>
              <a:rPr sz="1800" b="1" i="1" spc="-20" dirty="0">
                <a:latin typeface="Times New Roman"/>
                <a:cs typeface="Times New Roman"/>
              </a:rPr>
              <a:t> </a:t>
            </a:r>
            <a:r>
              <a:rPr sz="1800" b="1" i="1" spc="-10" dirty="0">
                <a:latin typeface="Times New Roman"/>
                <a:cs typeface="Times New Roman"/>
              </a:rPr>
              <a:t>особою </a:t>
            </a:r>
            <a:r>
              <a:rPr sz="1800" b="1" i="1" dirty="0">
                <a:latin typeface="Times New Roman"/>
                <a:cs typeface="Times New Roman"/>
              </a:rPr>
              <a:t>органу</a:t>
            </a:r>
            <a:r>
              <a:rPr sz="1800" b="1" i="1" spc="-80" dirty="0">
                <a:latin typeface="Times New Roman"/>
                <a:cs typeface="Times New Roman"/>
              </a:rPr>
              <a:t> </a:t>
            </a:r>
            <a:r>
              <a:rPr sz="1800" b="1" i="1" dirty="0">
                <a:latin typeface="Times New Roman"/>
                <a:cs typeface="Times New Roman"/>
              </a:rPr>
              <a:t>державної</a:t>
            </a:r>
            <a:r>
              <a:rPr sz="1800" b="1" i="1" spc="-60" dirty="0">
                <a:latin typeface="Times New Roman"/>
                <a:cs typeface="Times New Roman"/>
              </a:rPr>
              <a:t> </a:t>
            </a:r>
            <a:r>
              <a:rPr sz="1800" b="1" i="1" dirty="0">
                <a:latin typeface="Times New Roman"/>
                <a:cs typeface="Times New Roman"/>
              </a:rPr>
              <a:t>влади,</a:t>
            </a:r>
            <a:r>
              <a:rPr sz="1800" b="1" i="1" spc="-80" dirty="0">
                <a:latin typeface="Times New Roman"/>
                <a:cs typeface="Times New Roman"/>
              </a:rPr>
              <a:t> </a:t>
            </a:r>
            <a:r>
              <a:rPr sz="1800" b="1" i="1" dirty="0">
                <a:latin typeface="Times New Roman"/>
                <a:cs typeface="Times New Roman"/>
              </a:rPr>
              <a:t>посадовою</a:t>
            </a:r>
            <a:r>
              <a:rPr sz="1800" b="1" i="1" spc="-50" dirty="0">
                <a:latin typeface="Times New Roman"/>
                <a:cs typeface="Times New Roman"/>
              </a:rPr>
              <a:t> </a:t>
            </a:r>
            <a:r>
              <a:rPr sz="1800" b="1" i="1" spc="-10" dirty="0">
                <a:latin typeface="Times New Roman"/>
                <a:cs typeface="Times New Roman"/>
              </a:rPr>
              <a:t>особою </a:t>
            </a:r>
            <a:r>
              <a:rPr sz="1800" b="1" i="1" dirty="0">
                <a:latin typeface="Times New Roman"/>
                <a:cs typeface="Times New Roman"/>
              </a:rPr>
              <a:t>місцевого</a:t>
            </a:r>
            <a:r>
              <a:rPr sz="1800" b="1" i="1" spc="-35" dirty="0">
                <a:latin typeface="Times New Roman"/>
                <a:cs typeface="Times New Roman"/>
              </a:rPr>
              <a:t> </a:t>
            </a:r>
            <a:r>
              <a:rPr sz="1800" b="1" i="1" spc="-10" dirty="0">
                <a:latin typeface="Times New Roman"/>
                <a:cs typeface="Times New Roman"/>
              </a:rPr>
              <a:t>самоврядування,</a:t>
            </a:r>
            <a:r>
              <a:rPr sz="1800" b="1" i="1" spc="-35" dirty="0">
                <a:latin typeface="Times New Roman"/>
                <a:cs typeface="Times New Roman"/>
              </a:rPr>
              <a:t> </a:t>
            </a:r>
            <a:r>
              <a:rPr sz="1800" b="1" i="1" dirty="0">
                <a:latin typeface="Times New Roman"/>
                <a:cs typeface="Times New Roman"/>
              </a:rPr>
              <a:t>юридичної</a:t>
            </a:r>
            <a:r>
              <a:rPr sz="1800" b="1" i="1" spc="-85" dirty="0">
                <a:latin typeface="Times New Roman"/>
                <a:cs typeface="Times New Roman"/>
              </a:rPr>
              <a:t> </a:t>
            </a:r>
            <a:r>
              <a:rPr sz="1800" b="1" i="1" spc="-10" dirty="0">
                <a:latin typeface="Times New Roman"/>
                <a:cs typeface="Times New Roman"/>
              </a:rPr>
              <a:t>особи, </a:t>
            </a:r>
            <a:r>
              <a:rPr sz="1800" b="1" i="1" dirty="0">
                <a:latin typeface="Times New Roman"/>
                <a:cs typeface="Times New Roman"/>
              </a:rPr>
              <a:t>їх</a:t>
            </a:r>
            <a:r>
              <a:rPr sz="1800" b="1" i="1" spc="-65" dirty="0">
                <a:latin typeface="Times New Roman"/>
                <a:cs typeface="Times New Roman"/>
              </a:rPr>
              <a:t> </a:t>
            </a:r>
            <a:r>
              <a:rPr sz="1800" b="1" i="1" spc="-10" dirty="0">
                <a:latin typeface="Times New Roman"/>
                <a:cs typeface="Times New Roman"/>
              </a:rPr>
              <a:t>структурних</a:t>
            </a:r>
            <a:r>
              <a:rPr sz="1800" b="1" i="1" spc="-25" dirty="0">
                <a:latin typeface="Times New Roman"/>
                <a:cs typeface="Times New Roman"/>
              </a:rPr>
              <a:t> </a:t>
            </a:r>
            <a:r>
              <a:rPr sz="1800" b="1" i="1" dirty="0">
                <a:latin typeface="Times New Roman"/>
                <a:cs typeface="Times New Roman"/>
              </a:rPr>
              <a:t>підрозділів</a:t>
            </a:r>
            <a:r>
              <a:rPr sz="1800" b="1" i="1" spc="-65" dirty="0">
                <a:latin typeface="Times New Roman"/>
                <a:cs typeface="Times New Roman"/>
              </a:rPr>
              <a:t> </a:t>
            </a:r>
            <a:r>
              <a:rPr sz="1800" b="1" i="1" dirty="0">
                <a:latin typeface="Times New Roman"/>
                <a:cs typeface="Times New Roman"/>
              </a:rPr>
              <a:t>у разі</a:t>
            </a:r>
            <a:r>
              <a:rPr sz="1800" b="1" i="1" spc="-15" dirty="0">
                <a:latin typeface="Times New Roman"/>
                <a:cs typeface="Times New Roman"/>
              </a:rPr>
              <a:t> </a:t>
            </a:r>
            <a:r>
              <a:rPr sz="1800" b="1" i="1" spc="-10" dirty="0">
                <a:latin typeface="Times New Roman"/>
                <a:cs typeface="Times New Roman"/>
              </a:rPr>
              <a:t>виявлення корупційного</a:t>
            </a:r>
            <a:r>
              <a:rPr sz="1800" b="1" i="1" spc="-70" dirty="0">
                <a:latin typeface="Times New Roman"/>
                <a:cs typeface="Times New Roman"/>
              </a:rPr>
              <a:t> </a:t>
            </a:r>
            <a:r>
              <a:rPr sz="1800" b="1" i="1" dirty="0">
                <a:latin typeface="Times New Roman"/>
                <a:cs typeface="Times New Roman"/>
              </a:rPr>
              <a:t>правопорушення</a:t>
            </a:r>
            <a:r>
              <a:rPr sz="1800" b="1" i="1" spc="400" dirty="0">
                <a:latin typeface="Times New Roman"/>
                <a:cs typeface="Times New Roman"/>
              </a:rPr>
              <a:t> </a:t>
            </a:r>
            <a:r>
              <a:rPr sz="1800" b="1" i="1" spc="-50" dirty="0">
                <a:latin typeface="Times New Roman"/>
                <a:cs typeface="Times New Roman"/>
              </a:rPr>
              <a:t>-</a:t>
            </a:r>
            <a:endParaRPr sz="1800" dirty="0">
              <a:latin typeface="Times New Roman"/>
              <a:cs typeface="Times New Roman"/>
            </a:endParaRPr>
          </a:p>
          <a:p>
            <a:pPr marL="12700" marR="5080" indent="915035">
              <a:lnSpc>
                <a:spcPct val="100000"/>
              </a:lnSpc>
              <a:spcBef>
                <a:spcPts val="35"/>
              </a:spcBef>
            </a:pPr>
            <a:r>
              <a:rPr sz="1800" dirty="0">
                <a:latin typeface="Times New Roman"/>
                <a:cs typeface="Times New Roman"/>
              </a:rPr>
              <a:t>тягне</a:t>
            </a:r>
            <a:r>
              <a:rPr sz="1800" spc="-75" dirty="0">
                <a:latin typeface="Times New Roman"/>
                <a:cs typeface="Times New Roman"/>
              </a:rPr>
              <a:t> </a:t>
            </a:r>
            <a:r>
              <a:rPr sz="1800" dirty="0">
                <a:latin typeface="Times New Roman"/>
                <a:cs typeface="Times New Roman"/>
              </a:rPr>
              <a:t>за</a:t>
            </a:r>
            <a:r>
              <a:rPr sz="1800" spc="-5" dirty="0">
                <a:latin typeface="Times New Roman"/>
                <a:cs typeface="Times New Roman"/>
              </a:rPr>
              <a:t> </a:t>
            </a:r>
            <a:r>
              <a:rPr sz="1800" dirty="0">
                <a:latin typeface="Times New Roman"/>
                <a:cs typeface="Times New Roman"/>
              </a:rPr>
              <a:t>собою</a:t>
            </a:r>
            <a:r>
              <a:rPr sz="1800" spc="-80" dirty="0">
                <a:latin typeface="Times New Roman"/>
                <a:cs typeface="Times New Roman"/>
              </a:rPr>
              <a:t> </a:t>
            </a:r>
            <a:r>
              <a:rPr sz="1800" dirty="0">
                <a:latin typeface="Times New Roman"/>
                <a:cs typeface="Times New Roman"/>
              </a:rPr>
              <a:t>накладення</a:t>
            </a:r>
            <a:r>
              <a:rPr sz="1800" spc="5" dirty="0">
                <a:latin typeface="Times New Roman"/>
                <a:cs typeface="Times New Roman"/>
              </a:rPr>
              <a:t> </a:t>
            </a:r>
            <a:r>
              <a:rPr sz="1800" dirty="0">
                <a:latin typeface="Times New Roman"/>
                <a:cs typeface="Times New Roman"/>
              </a:rPr>
              <a:t>штрафу</a:t>
            </a:r>
            <a:r>
              <a:rPr sz="1800" spc="-25" dirty="0">
                <a:latin typeface="Times New Roman"/>
                <a:cs typeface="Times New Roman"/>
              </a:rPr>
              <a:t> від </a:t>
            </a:r>
            <a:r>
              <a:rPr sz="1800" dirty="0">
                <a:latin typeface="Times New Roman"/>
                <a:cs typeface="Times New Roman"/>
              </a:rPr>
              <a:t>ста</a:t>
            </a:r>
            <a:r>
              <a:rPr sz="1800" spc="-95" dirty="0">
                <a:latin typeface="Times New Roman"/>
                <a:cs typeface="Times New Roman"/>
              </a:rPr>
              <a:t> </a:t>
            </a:r>
            <a:r>
              <a:rPr sz="1800" dirty="0">
                <a:latin typeface="Times New Roman"/>
                <a:cs typeface="Times New Roman"/>
              </a:rPr>
              <a:t>двадцяти п’яти</a:t>
            </a:r>
            <a:r>
              <a:rPr sz="1800" spc="-35" dirty="0">
                <a:latin typeface="Times New Roman"/>
                <a:cs typeface="Times New Roman"/>
              </a:rPr>
              <a:t> </a:t>
            </a:r>
            <a:r>
              <a:rPr sz="1800" dirty="0">
                <a:latin typeface="Times New Roman"/>
                <a:cs typeface="Times New Roman"/>
              </a:rPr>
              <a:t>до</a:t>
            </a:r>
            <a:r>
              <a:rPr sz="1800" spc="-5" dirty="0">
                <a:latin typeface="Times New Roman"/>
                <a:cs typeface="Times New Roman"/>
              </a:rPr>
              <a:t> </a:t>
            </a:r>
            <a:r>
              <a:rPr sz="1800" spc="-10" dirty="0">
                <a:latin typeface="Times New Roman"/>
                <a:cs typeface="Times New Roman"/>
              </a:rPr>
              <a:t>двохсот</a:t>
            </a:r>
            <a:r>
              <a:rPr sz="1800" spc="-75" dirty="0">
                <a:latin typeface="Times New Roman"/>
                <a:cs typeface="Times New Roman"/>
              </a:rPr>
              <a:t> </a:t>
            </a:r>
            <a:r>
              <a:rPr sz="1800" spc="-10" dirty="0">
                <a:latin typeface="Times New Roman"/>
                <a:cs typeface="Times New Roman"/>
              </a:rPr>
              <a:t>п’ятдесяти </a:t>
            </a:r>
            <a:r>
              <a:rPr sz="1800" spc="-25" dirty="0">
                <a:latin typeface="Times New Roman"/>
                <a:cs typeface="Times New Roman"/>
              </a:rPr>
              <a:t>неоподатковуваних</a:t>
            </a:r>
            <a:r>
              <a:rPr sz="1800" spc="-100" dirty="0">
                <a:latin typeface="Times New Roman"/>
                <a:cs typeface="Times New Roman"/>
              </a:rPr>
              <a:t> </a:t>
            </a:r>
            <a:r>
              <a:rPr sz="1800" dirty="0">
                <a:latin typeface="Times New Roman"/>
                <a:cs typeface="Times New Roman"/>
              </a:rPr>
              <a:t>мінімумів</a:t>
            </a:r>
            <a:r>
              <a:rPr sz="1800" spc="55" dirty="0">
                <a:latin typeface="Times New Roman"/>
                <a:cs typeface="Times New Roman"/>
              </a:rPr>
              <a:t> </a:t>
            </a:r>
            <a:r>
              <a:rPr sz="1800" spc="-20" dirty="0">
                <a:latin typeface="Times New Roman"/>
                <a:cs typeface="Times New Roman"/>
              </a:rPr>
              <a:t>доходів</a:t>
            </a:r>
            <a:r>
              <a:rPr sz="1800" spc="-10" dirty="0">
                <a:latin typeface="Times New Roman"/>
                <a:cs typeface="Times New Roman"/>
              </a:rPr>
              <a:t> </a:t>
            </a:r>
            <a:r>
              <a:rPr sz="1800" spc="-10" dirty="0" err="1">
                <a:latin typeface="Times New Roman"/>
                <a:cs typeface="Times New Roman"/>
              </a:rPr>
              <a:t>громадян</a:t>
            </a:r>
            <a:r>
              <a:rPr sz="1800" spc="-10" dirty="0" smtClean="0">
                <a:latin typeface="Times New Roman"/>
                <a:cs typeface="Times New Roman"/>
              </a:rPr>
              <a:t>.</a:t>
            </a:r>
            <a:r>
              <a:rPr lang="uk-UA" sz="1800" spc="-10" dirty="0" smtClean="0">
                <a:latin typeface="Times New Roman"/>
                <a:cs typeface="Times New Roman"/>
              </a:rPr>
              <a:t>(2 125)</a:t>
            </a:r>
            <a:endParaRPr sz="1800" dirty="0">
              <a:latin typeface="Times New Roman"/>
              <a:cs typeface="Times New Roman"/>
            </a:endParaRPr>
          </a:p>
          <a:p>
            <a:pPr marL="12700" marR="421005" indent="915035">
              <a:lnSpc>
                <a:spcPct val="100000"/>
              </a:lnSpc>
              <a:spcBef>
                <a:spcPts val="5"/>
              </a:spcBef>
            </a:pPr>
            <a:r>
              <a:rPr sz="1800" b="1" i="1" spc="-10" dirty="0">
                <a:latin typeface="Times New Roman"/>
                <a:cs typeface="Times New Roman"/>
              </a:rPr>
              <a:t>Та</a:t>
            </a:r>
            <a:r>
              <a:rPr sz="1800" b="1" i="1" spc="-90" dirty="0">
                <a:latin typeface="Times New Roman"/>
                <a:cs typeface="Times New Roman"/>
              </a:rPr>
              <a:t> </a:t>
            </a:r>
            <a:r>
              <a:rPr sz="1800" b="1" i="1" dirty="0">
                <a:latin typeface="Times New Roman"/>
                <a:cs typeface="Times New Roman"/>
              </a:rPr>
              <a:t>сама</a:t>
            </a:r>
            <a:r>
              <a:rPr sz="1800" b="1" i="1" spc="-10" dirty="0">
                <a:latin typeface="Times New Roman"/>
                <a:cs typeface="Times New Roman"/>
              </a:rPr>
              <a:t> </a:t>
            </a:r>
            <a:r>
              <a:rPr sz="1800" b="1" i="1" dirty="0">
                <a:latin typeface="Times New Roman"/>
                <a:cs typeface="Times New Roman"/>
              </a:rPr>
              <a:t>дія,</a:t>
            </a:r>
            <a:r>
              <a:rPr sz="1800" b="1" i="1" spc="-65" dirty="0">
                <a:latin typeface="Times New Roman"/>
                <a:cs typeface="Times New Roman"/>
              </a:rPr>
              <a:t> </a:t>
            </a:r>
            <a:r>
              <a:rPr sz="1800" b="1" i="1" dirty="0">
                <a:latin typeface="Times New Roman"/>
                <a:cs typeface="Times New Roman"/>
              </a:rPr>
              <a:t>вчинена</a:t>
            </a:r>
            <a:r>
              <a:rPr sz="1800" b="1" i="1" spc="-10" dirty="0">
                <a:latin typeface="Times New Roman"/>
                <a:cs typeface="Times New Roman"/>
              </a:rPr>
              <a:t> повторно протягом</a:t>
            </a:r>
            <a:r>
              <a:rPr sz="1800" b="1" i="1" spc="-114" dirty="0">
                <a:latin typeface="Times New Roman"/>
                <a:cs typeface="Times New Roman"/>
              </a:rPr>
              <a:t> </a:t>
            </a:r>
            <a:r>
              <a:rPr sz="1800" b="1" i="1" dirty="0">
                <a:latin typeface="Times New Roman"/>
                <a:cs typeface="Times New Roman"/>
              </a:rPr>
              <a:t>року</a:t>
            </a:r>
            <a:r>
              <a:rPr sz="1800" b="1" i="1" spc="10" dirty="0">
                <a:latin typeface="Times New Roman"/>
                <a:cs typeface="Times New Roman"/>
              </a:rPr>
              <a:t> </a:t>
            </a:r>
            <a:r>
              <a:rPr sz="1800" b="1" i="1" dirty="0">
                <a:latin typeface="Times New Roman"/>
                <a:cs typeface="Times New Roman"/>
              </a:rPr>
              <a:t>після</a:t>
            </a:r>
            <a:r>
              <a:rPr sz="1800" b="1" i="1" spc="-10" dirty="0">
                <a:latin typeface="Times New Roman"/>
                <a:cs typeface="Times New Roman"/>
              </a:rPr>
              <a:t> </a:t>
            </a:r>
            <a:r>
              <a:rPr sz="1800" b="1" i="1" dirty="0">
                <a:latin typeface="Times New Roman"/>
                <a:cs typeface="Times New Roman"/>
              </a:rPr>
              <a:t>застосування</a:t>
            </a:r>
            <a:r>
              <a:rPr sz="1800" b="1" i="1" spc="-45" dirty="0">
                <a:latin typeface="Times New Roman"/>
                <a:cs typeface="Times New Roman"/>
              </a:rPr>
              <a:t> </a:t>
            </a:r>
            <a:r>
              <a:rPr sz="1800" b="1" i="1" spc="-10" dirty="0">
                <a:latin typeface="Times New Roman"/>
                <a:cs typeface="Times New Roman"/>
              </a:rPr>
              <a:t>заходів </a:t>
            </a:r>
            <a:r>
              <a:rPr sz="1800" b="1" i="1" dirty="0">
                <a:latin typeface="Times New Roman"/>
                <a:cs typeface="Times New Roman"/>
              </a:rPr>
              <a:t>адміністративного</a:t>
            </a:r>
            <a:r>
              <a:rPr sz="1800" b="1" i="1" spc="-90" dirty="0">
                <a:latin typeface="Times New Roman"/>
                <a:cs typeface="Times New Roman"/>
              </a:rPr>
              <a:t> </a:t>
            </a:r>
            <a:r>
              <a:rPr sz="1800" b="1" i="1" dirty="0">
                <a:latin typeface="Times New Roman"/>
                <a:cs typeface="Times New Roman"/>
              </a:rPr>
              <a:t>стягнення,</a:t>
            </a:r>
            <a:r>
              <a:rPr sz="1800" b="1" i="1" spc="20" dirty="0">
                <a:latin typeface="Times New Roman"/>
                <a:cs typeface="Times New Roman"/>
              </a:rPr>
              <a:t> </a:t>
            </a:r>
            <a:r>
              <a:rPr sz="1800" b="1" i="1" spc="-50" dirty="0">
                <a:latin typeface="Times New Roman"/>
                <a:cs typeface="Times New Roman"/>
              </a:rPr>
              <a:t>-</a:t>
            </a:r>
            <a:endParaRPr sz="1800" dirty="0">
              <a:latin typeface="Times New Roman"/>
              <a:cs typeface="Times New Roman"/>
            </a:endParaRPr>
          </a:p>
          <a:p>
            <a:pPr marL="12700" marR="5080" indent="915035">
              <a:lnSpc>
                <a:spcPct val="100000"/>
              </a:lnSpc>
              <a:spcBef>
                <a:spcPts val="5"/>
              </a:spcBef>
            </a:pPr>
            <a:r>
              <a:rPr sz="1800" dirty="0">
                <a:latin typeface="Times New Roman"/>
                <a:cs typeface="Times New Roman"/>
              </a:rPr>
              <a:t>тягне</a:t>
            </a:r>
            <a:r>
              <a:rPr sz="1800" spc="-75" dirty="0">
                <a:latin typeface="Times New Roman"/>
                <a:cs typeface="Times New Roman"/>
              </a:rPr>
              <a:t> </a:t>
            </a:r>
            <a:r>
              <a:rPr sz="1800" dirty="0">
                <a:latin typeface="Times New Roman"/>
                <a:cs typeface="Times New Roman"/>
              </a:rPr>
              <a:t>за</a:t>
            </a:r>
            <a:r>
              <a:rPr sz="1800" spc="-10" dirty="0">
                <a:latin typeface="Times New Roman"/>
                <a:cs typeface="Times New Roman"/>
              </a:rPr>
              <a:t> </a:t>
            </a:r>
            <a:r>
              <a:rPr sz="1800" dirty="0">
                <a:latin typeface="Times New Roman"/>
                <a:cs typeface="Times New Roman"/>
              </a:rPr>
              <a:t>собою</a:t>
            </a:r>
            <a:r>
              <a:rPr sz="1800" spc="-80" dirty="0">
                <a:latin typeface="Times New Roman"/>
                <a:cs typeface="Times New Roman"/>
              </a:rPr>
              <a:t> </a:t>
            </a:r>
            <a:r>
              <a:rPr sz="1800" dirty="0">
                <a:latin typeface="Times New Roman"/>
                <a:cs typeface="Times New Roman"/>
              </a:rPr>
              <a:t>накладення</a:t>
            </a:r>
            <a:r>
              <a:rPr sz="1800" spc="5" dirty="0">
                <a:latin typeface="Times New Roman"/>
                <a:cs typeface="Times New Roman"/>
              </a:rPr>
              <a:t> </a:t>
            </a:r>
            <a:r>
              <a:rPr sz="1800" dirty="0">
                <a:latin typeface="Times New Roman"/>
                <a:cs typeface="Times New Roman"/>
              </a:rPr>
              <a:t>штрафу</a:t>
            </a:r>
            <a:r>
              <a:rPr sz="1800" spc="-35" dirty="0">
                <a:latin typeface="Times New Roman"/>
                <a:cs typeface="Times New Roman"/>
              </a:rPr>
              <a:t> </a:t>
            </a:r>
            <a:r>
              <a:rPr sz="1800" spc="-25" dirty="0">
                <a:latin typeface="Times New Roman"/>
                <a:cs typeface="Times New Roman"/>
              </a:rPr>
              <a:t>від </a:t>
            </a:r>
            <a:r>
              <a:rPr sz="1800" spc="-20" dirty="0">
                <a:latin typeface="Times New Roman"/>
                <a:cs typeface="Times New Roman"/>
              </a:rPr>
              <a:t>двохсот</a:t>
            </a:r>
            <a:r>
              <a:rPr sz="1800" spc="-95" dirty="0">
                <a:latin typeface="Times New Roman"/>
                <a:cs typeface="Times New Roman"/>
              </a:rPr>
              <a:t> </a:t>
            </a:r>
            <a:r>
              <a:rPr sz="1800" dirty="0">
                <a:latin typeface="Times New Roman"/>
                <a:cs typeface="Times New Roman"/>
              </a:rPr>
              <a:t>п’ятдесяти</a:t>
            </a:r>
            <a:r>
              <a:rPr sz="1800" spc="10" dirty="0">
                <a:latin typeface="Times New Roman"/>
                <a:cs typeface="Times New Roman"/>
              </a:rPr>
              <a:t> </a:t>
            </a:r>
            <a:r>
              <a:rPr sz="1800" dirty="0">
                <a:latin typeface="Times New Roman"/>
                <a:cs typeface="Times New Roman"/>
              </a:rPr>
              <a:t>до</a:t>
            </a:r>
            <a:r>
              <a:rPr sz="1800" spc="5" dirty="0">
                <a:latin typeface="Times New Roman"/>
                <a:cs typeface="Times New Roman"/>
              </a:rPr>
              <a:t> </a:t>
            </a:r>
            <a:r>
              <a:rPr sz="1800" spc="-10" dirty="0">
                <a:latin typeface="Times New Roman"/>
                <a:cs typeface="Times New Roman"/>
              </a:rPr>
              <a:t>чотирьохсот </a:t>
            </a:r>
            <a:r>
              <a:rPr sz="1800" spc="-25" dirty="0">
                <a:latin typeface="Times New Roman"/>
                <a:cs typeface="Times New Roman"/>
              </a:rPr>
              <a:t>неоподатковуваних</a:t>
            </a:r>
            <a:r>
              <a:rPr sz="1800" spc="-100" dirty="0">
                <a:latin typeface="Times New Roman"/>
                <a:cs typeface="Times New Roman"/>
              </a:rPr>
              <a:t> </a:t>
            </a:r>
            <a:r>
              <a:rPr sz="1800" dirty="0">
                <a:latin typeface="Times New Roman"/>
                <a:cs typeface="Times New Roman"/>
              </a:rPr>
              <a:t>мінімумів</a:t>
            </a:r>
            <a:r>
              <a:rPr sz="1800" spc="55" dirty="0">
                <a:latin typeface="Times New Roman"/>
                <a:cs typeface="Times New Roman"/>
              </a:rPr>
              <a:t> </a:t>
            </a:r>
            <a:r>
              <a:rPr sz="1800" spc="-20" dirty="0">
                <a:latin typeface="Times New Roman"/>
                <a:cs typeface="Times New Roman"/>
              </a:rPr>
              <a:t>доходів</a:t>
            </a:r>
            <a:r>
              <a:rPr sz="1800" spc="-10" dirty="0">
                <a:latin typeface="Times New Roman"/>
                <a:cs typeface="Times New Roman"/>
              </a:rPr>
              <a:t> </a:t>
            </a:r>
            <a:r>
              <a:rPr sz="1800" spc="-10" dirty="0" err="1">
                <a:latin typeface="Times New Roman"/>
                <a:cs typeface="Times New Roman"/>
              </a:rPr>
              <a:t>громадян</a:t>
            </a:r>
            <a:r>
              <a:rPr sz="1800" spc="-10" dirty="0" smtClean="0">
                <a:latin typeface="Times New Roman"/>
                <a:cs typeface="Times New Roman"/>
              </a:rPr>
              <a:t>.</a:t>
            </a:r>
            <a:r>
              <a:rPr lang="uk-UA" sz="1800" spc="-10" dirty="0" smtClean="0">
                <a:latin typeface="Times New Roman"/>
                <a:cs typeface="Times New Roman"/>
              </a:rPr>
              <a:t>(4250)</a:t>
            </a:r>
            <a:endParaRPr sz="1800" dirty="0">
              <a:latin typeface="Times New Roman"/>
              <a:cs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54837" y="4856479"/>
            <a:ext cx="8450580" cy="1609725"/>
            <a:chOff x="454837" y="4856479"/>
            <a:chExt cx="8450580" cy="1609725"/>
          </a:xfrm>
        </p:grpSpPr>
        <p:sp>
          <p:nvSpPr>
            <p:cNvPr id="3" name="object 3"/>
            <p:cNvSpPr/>
            <p:nvPr/>
          </p:nvSpPr>
          <p:spPr>
            <a:xfrm>
              <a:off x="467537" y="4869179"/>
              <a:ext cx="8425180" cy="1584325"/>
            </a:xfrm>
            <a:custGeom>
              <a:avLst/>
              <a:gdLst/>
              <a:ahLst/>
              <a:cxnLst/>
              <a:rect l="l" t="t" r="r" b="b"/>
              <a:pathLst>
                <a:path w="8425180" h="1584325">
                  <a:moveTo>
                    <a:pt x="8160969" y="0"/>
                  </a:moveTo>
                  <a:lnTo>
                    <a:pt x="264045" y="0"/>
                  </a:lnTo>
                  <a:lnTo>
                    <a:pt x="216584" y="4254"/>
                  </a:lnTo>
                  <a:lnTo>
                    <a:pt x="171914" y="16521"/>
                  </a:lnTo>
                  <a:lnTo>
                    <a:pt x="130779" y="36053"/>
                  </a:lnTo>
                  <a:lnTo>
                    <a:pt x="93927" y="62105"/>
                  </a:lnTo>
                  <a:lnTo>
                    <a:pt x="62102" y="93930"/>
                  </a:lnTo>
                  <a:lnTo>
                    <a:pt x="36051" y="130781"/>
                  </a:lnTo>
                  <a:lnTo>
                    <a:pt x="16520" y="171913"/>
                  </a:lnTo>
                  <a:lnTo>
                    <a:pt x="4254" y="216579"/>
                  </a:lnTo>
                  <a:lnTo>
                    <a:pt x="0" y="264033"/>
                  </a:lnTo>
                  <a:lnTo>
                    <a:pt x="0" y="1320126"/>
                  </a:lnTo>
                  <a:lnTo>
                    <a:pt x="4263" y="1367587"/>
                  </a:lnTo>
                  <a:lnTo>
                    <a:pt x="16526" y="1412256"/>
                  </a:lnTo>
                  <a:lnTo>
                    <a:pt x="36055" y="1453389"/>
                  </a:lnTo>
                  <a:lnTo>
                    <a:pt x="62104" y="1490240"/>
                  </a:lnTo>
                  <a:lnTo>
                    <a:pt x="93928" y="1522062"/>
                  </a:lnTo>
                  <a:lnTo>
                    <a:pt x="130780" y="1548111"/>
                  </a:lnTo>
                  <a:lnTo>
                    <a:pt x="171914" y="1567641"/>
                  </a:lnTo>
                  <a:lnTo>
                    <a:pt x="216585" y="1579905"/>
                  </a:lnTo>
                  <a:lnTo>
                    <a:pt x="264045" y="1584159"/>
                  </a:lnTo>
                  <a:lnTo>
                    <a:pt x="8160969" y="1584159"/>
                  </a:lnTo>
                  <a:lnTo>
                    <a:pt x="8208422" y="1579905"/>
                  </a:lnTo>
                  <a:lnTo>
                    <a:pt x="8253088" y="1567641"/>
                  </a:lnTo>
                  <a:lnTo>
                    <a:pt x="8294220" y="1548111"/>
                  </a:lnTo>
                  <a:lnTo>
                    <a:pt x="8331071" y="1522062"/>
                  </a:lnTo>
                  <a:lnTo>
                    <a:pt x="8362896" y="1490240"/>
                  </a:lnTo>
                  <a:lnTo>
                    <a:pt x="8388948" y="1453389"/>
                  </a:lnTo>
                  <a:lnTo>
                    <a:pt x="8408480" y="1412256"/>
                  </a:lnTo>
                  <a:lnTo>
                    <a:pt x="8420747" y="1367587"/>
                  </a:lnTo>
                  <a:lnTo>
                    <a:pt x="8425002" y="1320126"/>
                  </a:lnTo>
                  <a:lnTo>
                    <a:pt x="8425002" y="264033"/>
                  </a:lnTo>
                  <a:lnTo>
                    <a:pt x="8420747" y="216579"/>
                  </a:lnTo>
                  <a:lnTo>
                    <a:pt x="8408480" y="171913"/>
                  </a:lnTo>
                  <a:lnTo>
                    <a:pt x="8388948" y="130781"/>
                  </a:lnTo>
                  <a:lnTo>
                    <a:pt x="8362896" y="93930"/>
                  </a:lnTo>
                  <a:lnTo>
                    <a:pt x="8331071" y="62105"/>
                  </a:lnTo>
                  <a:lnTo>
                    <a:pt x="8294220" y="36053"/>
                  </a:lnTo>
                  <a:lnTo>
                    <a:pt x="8253088" y="16521"/>
                  </a:lnTo>
                  <a:lnTo>
                    <a:pt x="8208422" y="4254"/>
                  </a:lnTo>
                  <a:lnTo>
                    <a:pt x="8160969" y="0"/>
                  </a:lnTo>
                  <a:close/>
                </a:path>
              </a:pathLst>
            </a:custGeom>
            <a:solidFill>
              <a:srgbClr val="F6C682"/>
            </a:solidFill>
          </p:spPr>
          <p:txBody>
            <a:bodyPr wrap="square" lIns="0" tIns="0" rIns="0" bIns="0" rtlCol="0"/>
            <a:lstStyle/>
            <a:p>
              <a:endParaRPr/>
            </a:p>
          </p:txBody>
        </p:sp>
        <p:sp>
          <p:nvSpPr>
            <p:cNvPr id="4" name="object 4"/>
            <p:cNvSpPr/>
            <p:nvPr/>
          </p:nvSpPr>
          <p:spPr>
            <a:xfrm>
              <a:off x="467537" y="4869179"/>
              <a:ext cx="8425180" cy="1584325"/>
            </a:xfrm>
            <a:custGeom>
              <a:avLst/>
              <a:gdLst/>
              <a:ahLst/>
              <a:cxnLst/>
              <a:rect l="l" t="t" r="r" b="b"/>
              <a:pathLst>
                <a:path w="8425180" h="1584325">
                  <a:moveTo>
                    <a:pt x="0" y="264033"/>
                  </a:moveTo>
                  <a:lnTo>
                    <a:pt x="4254" y="216579"/>
                  </a:lnTo>
                  <a:lnTo>
                    <a:pt x="16520" y="171913"/>
                  </a:lnTo>
                  <a:lnTo>
                    <a:pt x="36051" y="130781"/>
                  </a:lnTo>
                  <a:lnTo>
                    <a:pt x="62102" y="93930"/>
                  </a:lnTo>
                  <a:lnTo>
                    <a:pt x="93927" y="62105"/>
                  </a:lnTo>
                  <a:lnTo>
                    <a:pt x="130779" y="36053"/>
                  </a:lnTo>
                  <a:lnTo>
                    <a:pt x="171914" y="16521"/>
                  </a:lnTo>
                  <a:lnTo>
                    <a:pt x="216584" y="4254"/>
                  </a:lnTo>
                  <a:lnTo>
                    <a:pt x="264045" y="0"/>
                  </a:lnTo>
                  <a:lnTo>
                    <a:pt x="8160969" y="0"/>
                  </a:lnTo>
                  <a:lnTo>
                    <a:pt x="8208422" y="4254"/>
                  </a:lnTo>
                  <a:lnTo>
                    <a:pt x="8253088" y="16521"/>
                  </a:lnTo>
                  <a:lnTo>
                    <a:pt x="8294220" y="36053"/>
                  </a:lnTo>
                  <a:lnTo>
                    <a:pt x="8331071" y="62105"/>
                  </a:lnTo>
                  <a:lnTo>
                    <a:pt x="8362896" y="93930"/>
                  </a:lnTo>
                  <a:lnTo>
                    <a:pt x="8388948" y="130781"/>
                  </a:lnTo>
                  <a:lnTo>
                    <a:pt x="8408480" y="171913"/>
                  </a:lnTo>
                  <a:lnTo>
                    <a:pt x="8420747" y="216579"/>
                  </a:lnTo>
                  <a:lnTo>
                    <a:pt x="8425002" y="264033"/>
                  </a:lnTo>
                  <a:lnTo>
                    <a:pt x="8425002" y="1320126"/>
                  </a:lnTo>
                  <a:lnTo>
                    <a:pt x="8420747" y="1367587"/>
                  </a:lnTo>
                  <a:lnTo>
                    <a:pt x="8408480" y="1412256"/>
                  </a:lnTo>
                  <a:lnTo>
                    <a:pt x="8388948" y="1453389"/>
                  </a:lnTo>
                  <a:lnTo>
                    <a:pt x="8362896" y="1490240"/>
                  </a:lnTo>
                  <a:lnTo>
                    <a:pt x="8331071" y="1522062"/>
                  </a:lnTo>
                  <a:lnTo>
                    <a:pt x="8294220" y="1548111"/>
                  </a:lnTo>
                  <a:lnTo>
                    <a:pt x="8253088" y="1567641"/>
                  </a:lnTo>
                  <a:lnTo>
                    <a:pt x="8208422" y="1579905"/>
                  </a:lnTo>
                  <a:lnTo>
                    <a:pt x="8160969" y="1584159"/>
                  </a:lnTo>
                  <a:lnTo>
                    <a:pt x="264045" y="1584159"/>
                  </a:lnTo>
                  <a:lnTo>
                    <a:pt x="216585" y="1579905"/>
                  </a:lnTo>
                  <a:lnTo>
                    <a:pt x="171914" y="1567641"/>
                  </a:lnTo>
                  <a:lnTo>
                    <a:pt x="130780" y="1548111"/>
                  </a:lnTo>
                  <a:lnTo>
                    <a:pt x="93928" y="1522062"/>
                  </a:lnTo>
                  <a:lnTo>
                    <a:pt x="62104" y="1490240"/>
                  </a:lnTo>
                  <a:lnTo>
                    <a:pt x="36055" y="1453389"/>
                  </a:lnTo>
                  <a:lnTo>
                    <a:pt x="16526" y="1412256"/>
                  </a:lnTo>
                  <a:lnTo>
                    <a:pt x="4263" y="1367587"/>
                  </a:lnTo>
                  <a:lnTo>
                    <a:pt x="12" y="1320126"/>
                  </a:lnTo>
                  <a:lnTo>
                    <a:pt x="0" y="264033"/>
                  </a:lnTo>
                  <a:close/>
                </a:path>
              </a:pathLst>
            </a:custGeom>
            <a:ln w="25400">
              <a:solidFill>
                <a:srgbClr val="AF761F"/>
              </a:solidFill>
            </a:ln>
          </p:spPr>
          <p:txBody>
            <a:bodyPr wrap="square" lIns="0" tIns="0" rIns="0" bIns="0" rtlCol="0"/>
            <a:lstStyle/>
            <a:p>
              <a:endParaRPr/>
            </a:p>
          </p:txBody>
        </p:sp>
      </p:grpSp>
      <p:grpSp>
        <p:nvGrpSpPr>
          <p:cNvPr id="5" name="object 5"/>
          <p:cNvGrpSpPr/>
          <p:nvPr/>
        </p:nvGrpSpPr>
        <p:grpSpPr>
          <a:xfrm>
            <a:off x="382841" y="2552192"/>
            <a:ext cx="8594725" cy="1682114"/>
            <a:chOff x="382841" y="2552192"/>
            <a:chExt cx="8594725" cy="1682114"/>
          </a:xfrm>
        </p:grpSpPr>
        <p:sp>
          <p:nvSpPr>
            <p:cNvPr id="6" name="object 6"/>
            <p:cNvSpPr/>
            <p:nvPr/>
          </p:nvSpPr>
          <p:spPr>
            <a:xfrm>
              <a:off x="395541" y="2564892"/>
              <a:ext cx="8569325" cy="1656714"/>
            </a:xfrm>
            <a:custGeom>
              <a:avLst/>
              <a:gdLst/>
              <a:ahLst/>
              <a:cxnLst/>
              <a:rect l="l" t="t" r="r" b="b"/>
              <a:pathLst>
                <a:path w="8569325" h="1656714">
                  <a:moveTo>
                    <a:pt x="8292909" y="0"/>
                  </a:moveTo>
                  <a:lnTo>
                    <a:pt x="276034" y="0"/>
                  </a:lnTo>
                  <a:lnTo>
                    <a:pt x="226416" y="4446"/>
                  </a:lnTo>
                  <a:lnTo>
                    <a:pt x="179716" y="17268"/>
                  </a:lnTo>
                  <a:lnTo>
                    <a:pt x="136714" y="37686"/>
                  </a:lnTo>
                  <a:lnTo>
                    <a:pt x="98188" y="64920"/>
                  </a:lnTo>
                  <a:lnTo>
                    <a:pt x="64919" y="98194"/>
                  </a:lnTo>
                  <a:lnTo>
                    <a:pt x="37686" y="136727"/>
                  </a:lnTo>
                  <a:lnTo>
                    <a:pt x="17269" y="179741"/>
                  </a:lnTo>
                  <a:lnTo>
                    <a:pt x="4447" y="226457"/>
                  </a:lnTo>
                  <a:lnTo>
                    <a:pt x="0" y="276098"/>
                  </a:lnTo>
                  <a:lnTo>
                    <a:pt x="0" y="1380109"/>
                  </a:lnTo>
                  <a:lnTo>
                    <a:pt x="4447" y="1429749"/>
                  </a:lnTo>
                  <a:lnTo>
                    <a:pt x="17269" y="1476465"/>
                  </a:lnTo>
                  <a:lnTo>
                    <a:pt x="37686" y="1519479"/>
                  </a:lnTo>
                  <a:lnTo>
                    <a:pt x="64919" y="1558012"/>
                  </a:lnTo>
                  <a:lnTo>
                    <a:pt x="98188" y="1591286"/>
                  </a:lnTo>
                  <a:lnTo>
                    <a:pt x="136714" y="1618520"/>
                  </a:lnTo>
                  <a:lnTo>
                    <a:pt x="179716" y="1638938"/>
                  </a:lnTo>
                  <a:lnTo>
                    <a:pt x="226416" y="1651760"/>
                  </a:lnTo>
                  <a:lnTo>
                    <a:pt x="276034" y="1656207"/>
                  </a:lnTo>
                  <a:lnTo>
                    <a:pt x="8292909" y="1656207"/>
                  </a:lnTo>
                  <a:lnTo>
                    <a:pt x="8342516" y="1651760"/>
                  </a:lnTo>
                  <a:lnTo>
                    <a:pt x="8389214" y="1638938"/>
                  </a:lnTo>
                  <a:lnTo>
                    <a:pt x="8432223" y="1618520"/>
                  </a:lnTo>
                  <a:lnTo>
                    <a:pt x="8470761" y="1591286"/>
                  </a:lnTo>
                  <a:lnTo>
                    <a:pt x="8504044" y="1558012"/>
                  </a:lnTo>
                  <a:lnTo>
                    <a:pt x="8531293" y="1519479"/>
                  </a:lnTo>
                  <a:lnTo>
                    <a:pt x="8551724" y="1476465"/>
                  </a:lnTo>
                  <a:lnTo>
                    <a:pt x="8564556" y="1429749"/>
                  </a:lnTo>
                  <a:lnTo>
                    <a:pt x="8569007" y="1380109"/>
                  </a:lnTo>
                  <a:lnTo>
                    <a:pt x="8569007" y="276098"/>
                  </a:lnTo>
                  <a:lnTo>
                    <a:pt x="8564556" y="226457"/>
                  </a:lnTo>
                  <a:lnTo>
                    <a:pt x="8551724" y="179741"/>
                  </a:lnTo>
                  <a:lnTo>
                    <a:pt x="8531293" y="136727"/>
                  </a:lnTo>
                  <a:lnTo>
                    <a:pt x="8504044" y="98194"/>
                  </a:lnTo>
                  <a:lnTo>
                    <a:pt x="8470761" y="64920"/>
                  </a:lnTo>
                  <a:lnTo>
                    <a:pt x="8432223" y="37686"/>
                  </a:lnTo>
                  <a:lnTo>
                    <a:pt x="8389214" y="17268"/>
                  </a:lnTo>
                  <a:lnTo>
                    <a:pt x="8342516" y="4446"/>
                  </a:lnTo>
                  <a:lnTo>
                    <a:pt x="8292909" y="0"/>
                  </a:lnTo>
                  <a:close/>
                </a:path>
              </a:pathLst>
            </a:custGeom>
            <a:solidFill>
              <a:srgbClr val="F6C682"/>
            </a:solidFill>
          </p:spPr>
          <p:txBody>
            <a:bodyPr wrap="square" lIns="0" tIns="0" rIns="0" bIns="0" rtlCol="0"/>
            <a:lstStyle/>
            <a:p>
              <a:endParaRPr/>
            </a:p>
          </p:txBody>
        </p:sp>
        <p:sp>
          <p:nvSpPr>
            <p:cNvPr id="7" name="object 7"/>
            <p:cNvSpPr/>
            <p:nvPr/>
          </p:nvSpPr>
          <p:spPr>
            <a:xfrm>
              <a:off x="395541" y="2564892"/>
              <a:ext cx="8569325" cy="1656714"/>
            </a:xfrm>
            <a:custGeom>
              <a:avLst/>
              <a:gdLst/>
              <a:ahLst/>
              <a:cxnLst/>
              <a:rect l="l" t="t" r="r" b="b"/>
              <a:pathLst>
                <a:path w="8569325" h="1656714">
                  <a:moveTo>
                    <a:pt x="0" y="276098"/>
                  </a:moveTo>
                  <a:lnTo>
                    <a:pt x="4447" y="226457"/>
                  </a:lnTo>
                  <a:lnTo>
                    <a:pt x="17269" y="179741"/>
                  </a:lnTo>
                  <a:lnTo>
                    <a:pt x="37686" y="136727"/>
                  </a:lnTo>
                  <a:lnTo>
                    <a:pt x="64919" y="98194"/>
                  </a:lnTo>
                  <a:lnTo>
                    <a:pt x="98188" y="64920"/>
                  </a:lnTo>
                  <a:lnTo>
                    <a:pt x="136714" y="37686"/>
                  </a:lnTo>
                  <a:lnTo>
                    <a:pt x="179716" y="17268"/>
                  </a:lnTo>
                  <a:lnTo>
                    <a:pt x="226416" y="4446"/>
                  </a:lnTo>
                  <a:lnTo>
                    <a:pt x="276034" y="0"/>
                  </a:lnTo>
                  <a:lnTo>
                    <a:pt x="8292909" y="0"/>
                  </a:lnTo>
                  <a:lnTo>
                    <a:pt x="8342516" y="4446"/>
                  </a:lnTo>
                  <a:lnTo>
                    <a:pt x="8389214" y="17268"/>
                  </a:lnTo>
                  <a:lnTo>
                    <a:pt x="8432223" y="37686"/>
                  </a:lnTo>
                  <a:lnTo>
                    <a:pt x="8470761" y="64920"/>
                  </a:lnTo>
                  <a:lnTo>
                    <a:pt x="8504044" y="98194"/>
                  </a:lnTo>
                  <a:lnTo>
                    <a:pt x="8531293" y="136727"/>
                  </a:lnTo>
                  <a:lnTo>
                    <a:pt x="8551724" y="179741"/>
                  </a:lnTo>
                  <a:lnTo>
                    <a:pt x="8564556" y="226457"/>
                  </a:lnTo>
                  <a:lnTo>
                    <a:pt x="8569007" y="276098"/>
                  </a:lnTo>
                  <a:lnTo>
                    <a:pt x="8569007" y="1380109"/>
                  </a:lnTo>
                  <a:lnTo>
                    <a:pt x="8564556" y="1429749"/>
                  </a:lnTo>
                  <a:lnTo>
                    <a:pt x="8551724" y="1476465"/>
                  </a:lnTo>
                  <a:lnTo>
                    <a:pt x="8531293" y="1519479"/>
                  </a:lnTo>
                  <a:lnTo>
                    <a:pt x="8504044" y="1558012"/>
                  </a:lnTo>
                  <a:lnTo>
                    <a:pt x="8470761" y="1591286"/>
                  </a:lnTo>
                  <a:lnTo>
                    <a:pt x="8432223" y="1618520"/>
                  </a:lnTo>
                  <a:lnTo>
                    <a:pt x="8389214" y="1638938"/>
                  </a:lnTo>
                  <a:lnTo>
                    <a:pt x="8342516" y="1651760"/>
                  </a:lnTo>
                  <a:lnTo>
                    <a:pt x="8292909" y="1656207"/>
                  </a:lnTo>
                  <a:lnTo>
                    <a:pt x="276034" y="1656207"/>
                  </a:lnTo>
                  <a:lnTo>
                    <a:pt x="226416" y="1651760"/>
                  </a:lnTo>
                  <a:lnTo>
                    <a:pt x="179716" y="1638938"/>
                  </a:lnTo>
                  <a:lnTo>
                    <a:pt x="136714" y="1618520"/>
                  </a:lnTo>
                  <a:lnTo>
                    <a:pt x="98188" y="1591286"/>
                  </a:lnTo>
                  <a:lnTo>
                    <a:pt x="64919" y="1558012"/>
                  </a:lnTo>
                  <a:lnTo>
                    <a:pt x="37686" y="1519479"/>
                  </a:lnTo>
                  <a:lnTo>
                    <a:pt x="17269" y="1476465"/>
                  </a:lnTo>
                  <a:lnTo>
                    <a:pt x="4447" y="1429749"/>
                  </a:lnTo>
                  <a:lnTo>
                    <a:pt x="0" y="1380109"/>
                  </a:lnTo>
                  <a:lnTo>
                    <a:pt x="0" y="276098"/>
                  </a:lnTo>
                  <a:close/>
                </a:path>
              </a:pathLst>
            </a:custGeom>
            <a:ln w="25400">
              <a:solidFill>
                <a:srgbClr val="AF761F"/>
              </a:solidFill>
            </a:ln>
          </p:spPr>
          <p:txBody>
            <a:bodyPr wrap="square" lIns="0" tIns="0" rIns="0" bIns="0" rtlCol="0"/>
            <a:lstStyle/>
            <a:p>
              <a:endParaRPr/>
            </a:p>
          </p:txBody>
        </p:sp>
      </p:grpSp>
      <p:grpSp>
        <p:nvGrpSpPr>
          <p:cNvPr id="8" name="object 8"/>
          <p:cNvGrpSpPr/>
          <p:nvPr/>
        </p:nvGrpSpPr>
        <p:grpSpPr>
          <a:xfrm>
            <a:off x="526859" y="103886"/>
            <a:ext cx="8378825" cy="1825625"/>
            <a:chOff x="526859" y="103886"/>
            <a:chExt cx="8378825" cy="1825625"/>
          </a:xfrm>
        </p:grpSpPr>
        <p:sp>
          <p:nvSpPr>
            <p:cNvPr id="9" name="object 9"/>
            <p:cNvSpPr/>
            <p:nvPr/>
          </p:nvSpPr>
          <p:spPr>
            <a:xfrm>
              <a:off x="539559" y="116586"/>
              <a:ext cx="8353425" cy="1800225"/>
            </a:xfrm>
            <a:custGeom>
              <a:avLst/>
              <a:gdLst/>
              <a:ahLst/>
              <a:cxnLst/>
              <a:rect l="l" t="t" r="r" b="b"/>
              <a:pathLst>
                <a:path w="8353425" h="1800225">
                  <a:moveTo>
                    <a:pt x="7009066" y="0"/>
                  </a:moveTo>
                  <a:lnTo>
                    <a:pt x="1343850" y="0"/>
                  </a:lnTo>
                  <a:lnTo>
                    <a:pt x="1287037" y="789"/>
                  </a:lnTo>
                  <a:lnTo>
                    <a:pt x="1230823" y="3138"/>
                  </a:lnTo>
                  <a:lnTo>
                    <a:pt x="1175257" y="7014"/>
                  </a:lnTo>
                  <a:lnTo>
                    <a:pt x="1120385" y="12387"/>
                  </a:lnTo>
                  <a:lnTo>
                    <a:pt x="1066255" y="19225"/>
                  </a:lnTo>
                  <a:lnTo>
                    <a:pt x="1012913" y="27496"/>
                  </a:lnTo>
                  <a:lnTo>
                    <a:pt x="960406" y="37170"/>
                  </a:lnTo>
                  <a:lnTo>
                    <a:pt x="908781" y="48216"/>
                  </a:lnTo>
                  <a:lnTo>
                    <a:pt x="858084" y="60601"/>
                  </a:lnTo>
                  <a:lnTo>
                    <a:pt x="808361" y="74295"/>
                  </a:lnTo>
                  <a:lnTo>
                    <a:pt x="759660" y="89266"/>
                  </a:lnTo>
                  <a:lnTo>
                    <a:pt x="712027" y="105484"/>
                  </a:lnTo>
                  <a:lnTo>
                    <a:pt x="665509" y="122917"/>
                  </a:lnTo>
                  <a:lnTo>
                    <a:pt x="620152" y="141533"/>
                  </a:lnTo>
                  <a:lnTo>
                    <a:pt x="576003" y="161302"/>
                  </a:lnTo>
                  <a:lnTo>
                    <a:pt x="533108" y="182191"/>
                  </a:lnTo>
                  <a:lnTo>
                    <a:pt x="491515" y="204171"/>
                  </a:lnTo>
                  <a:lnTo>
                    <a:pt x="451270" y="227209"/>
                  </a:lnTo>
                  <a:lnTo>
                    <a:pt x="412419" y="251275"/>
                  </a:lnTo>
                  <a:lnTo>
                    <a:pt x="375009" y="276337"/>
                  </a:lnTo>
                  <a:lnTo>
                    <a:pt x="339087" y="302363"/>
                  </a:lnTo>
                  <a:lnTo>
                    <a:pt x="304700" y="329323"/>
                  </a:lnTo>
                  <a:lnTo>
                    <a:pt x="271893" y="357185"/>
                  </a:lnTo>
                  <a:lnTo>
                    <a:pt x="240714" y="385919"/>
                  </a:lnTo>
                  <a:lnTo>
                    <a:pt x="211209" y="415492"/>
                  </a:lnTo>
                  <a:lnTo>
                    <a:pt x="183425" y="445873"/>
                  </a:lnTo>
                  <a:lnTo>
                    <a:pt x="157408" y="477032"/>
                  </a:lnTo>
                  <a:lnTo>
                    <a:pt x="133204" y="508936"/>
                  </a:lnTo>
                  <a:lnTo>
                    <a:pt x="110862" y="541555"/>
                  </a:lnTo>
                  <a:lnTo>
                    <a:pt x="90426" y="574858"/>
                  </a:lnTo>
                  <a:lnTo>
                    <a:pt x="71944" y="608813"/>
                  </a:lnTo>
                  <a:lnTo>
                    <a:pt x="55462" y="643388"/>
                  </a:lnTo>
                  <a:lnTo>
                    <a:pt x="28685" y="714277"/>
                  </a:lnTo>
                  <a:lnTo>
                    <a:pt x="10466" y="787274"/>
                  </a:lnTo>
                  <a:lnTo>
                    <a:pt x="1178" y="862129"/>
                  </a:lnTo>
                  <a:lnTo>
                    <a:pt x="0" y="900176"/>
                  </a:lnTo>
                  <a:lnTo>
                    <a:pt x="1177" y="938221"/>
                  </a:lnTo>
                  <a:lnTo>
                    <a:pt x="10467" y="1013075"/>
                  </a:lnTo>
                  <a:lnTo>
                    <a:pt x="28691" y="1086068"/>
                  </a:lnTo>
                  <a:lnTo>
                    <a:pt x="55475" y="1156952"/>
                  </a:lnTo>
                  <a:lnTo>
                    <a:pt x="71961" y="1191524"/>
                  </a:lnTo>
                  <a:lnTo>
                    <a:pt x="90448" y="1225476"/>
                  </a:lnTo>
                  <a:lnTo>
                    <a:pt x="110888" y="1258775"/>
                  </a:lnTo>
                  <a:lnTo>
                    <a:pt x="133235" y="1291390"/>
                  </a:lnTo>
                  <a:lnTo>
                    <a:pt x="157442" y="1323291"/>
                  </a:lnTo>
                  <a:lnTo>
                    <a:pt x="183463" y="1354445"/>
                  </a:lnTo>
                  <a:lnTo>
                    <a:pt x="211252" y="1384822"/>
                  </a:lnTo>
                  <a:lnTo>
                    <a:pt x="240760" y="1414391"/>
                  </a:lnTo>
                  <a:lnTo>
                    <a:pt x="271943" y="1443119"/>
                  </a:lnTo>
                  <a:lnTo>
                    <a:pt x="304753" y="1470977"/>
                  </a:lnTo>
                  <a:lnTo>
                    <a:pt x="339143" y="1497932"/>
                  </a:lnTo>
                  <a:lnTo>
                    <a:pt x="375067" y="1523953"/>
                  </a:lnTo>
                  <a:lnTo>
                    <a:pt x="412479" y="1549010"/>
                  </a:lnTo>
                  <a:lnTo>
                    <a:pt x="451331" y="1573071"/>
                  </a:lnTo>
                  <a:lnTo>
                    <a:pt x="491577" y="1596104"/>
                  </a:lnTo>
                  <a:lnTo>
                    <a:pt x="533171" y="1618079"/>
                  </a:lnTo>
                  <a:lnTo>
                    <a:pt x="576065" y="1638964"/>
                  </a:lnTo>
                  <a:lnTo>
                    <a:pt x="620213" y="1658728"/>
                  </a:lnTo>
                  <a:lnTo>
                    <a:pt x="665569" y="1677340"/>
                  </a:lnTo>
                  <a:lnTo>
                    <a:pt x="712085" y="1694769"/>
                  </a:lnTo>
                  <a:lnTo>
                    <a:pt x="759716" y="1710982"/>
                  </a:lnTo>
                  <a:lnTo>
                    <a:pt x="808414" y="1725950"/>
                  </a:lnTo>
                  <a:lnTo>
                    <a:pt x="858134" y="1739640"/>
                  </a:lnTo>
                  <a:lnTo>
                    <a:pt x="908827" y="1752022"/>
                  </a:lnTo>
                  <a:lnTo>
                    <a:pt x="960448" y="1763065"/>
                  </a:lnTo>
                  <a:lnTo>
                    <a:pt x="1012950" y="1772736"/>
                  </a:lnTo>
                  <a:lnTo>
                    <a:pt x="1066286" y="1781005"/>
                  </a:lnTo>
                  <a:lnTo>
                    <a:pt x="1120410" y="1787841"/>
                  </a:lnTo>
                  <a:lnTo>
                    <a:pt x="1175275" y="1793212"/>
                  </a:lnTo>
                  <a:lnTo>
                    <a:pt x="1230834" y="1797087"/>
                  </a:lnTo>
                  <a:lnTo>
                    <a:pt x="1287042" y="1799435"/>
                  </a:lnTo>
                  <a:lnTo>
                    <a:pt x="1343850" y="1800225"/>
                  </a:lnTo>
                  <a:lnTo>
                    <a:pt x="7009066" y="1800225"/>
                  </a:lnTo>
                  <a:lnTo>
                    <a:pt x="7065872" y="1799435"/>
                  </a:lnTo>
                  <a:lnTo>
                    <a:pt x="7122077" y="1797087"/>
                  </a:lnTo>
                  <a:lnTo>
                    <a:pt x="7177635" y="1793212"/>
                  </a:lnTo>
                  <a:lnTo>
                    <a:pt x="7232497" y="1787841"/>
                  </a:lnTo>
                  <a:lnTo>
                    <a:pt x="7286619" y="1781005"/>
                  </a:lnTo>
                  <a:lnTo>
                    <a:pt x="7339953" y="1772736"/>
                  </a:lnTo>
                  <a:lnTo>
                    <a:pt x="7392452" y="1763065"/>
                  </a:lnTo>
                  <a:lnTo>
                    <a:pt x="7444071" y="1752022"/>
                  </a:lnTo>
                  <a:lnTo>
                    <a:pt x="7494762" y="1739640"/>
                  </a:lnTo>
                  <a:lnTo>
                    <a:pt x="7544479" y="1725950"/>
                  </a:lnTo>
                  <a:lnTo>
                    <a:pt x="7593174" y="1710982"/>
                  </a:lnTo>
                  <a:lnTo>
                    <a:pt x="7640802" y="1694769"/>
                  </a:lnTo>
                  <a:lnTo>
                    <a:pt x="7687317" y="1677340"/>
                  </a:lnTo>
                  <a:lnTo>
                    <a:pt x="7732670" y="1658728"/>
                  </a:lnTo>
                  <a:lnTo>
                    <a:pt x="7776816" y="1638964"/>
                  </a:lnTo>
                  <a:lnTo>
                    <a:pt x="7819707" y="1618079"/>
                  </a:lnTo>
                  <a:lnTo>
                    <a:pt x="7861299" y="1596104"/>
                  </a:lnTo>
                  <a:lnTo>
                    <a:pt x="7901542" y="1573071"/>
                  </a:lnTo>
                  <a:lnTo>
                    <a:pt x="7940392" y="1549010"/>
                  </a:lnTo>
                  <a:lnTo>
                    <a:pt x="7977802" y="1523953"/>
                  </a:lnTo>
                  <a:lnTo>
                    <a:pt x="8013724" y="1497932"/>
                  </a:lnTo>
                  <a:lnTo>
                    <a:pt x="8048112" y="1470977"/>
                  </a:lnTo>
                  <a:lnTo>
                    <a:pt x="8080920" y="1443119"/>
                  </a:lnTo>
                  <a:lnTo>
                    <a:pt x="8112101" y="1414391"/>
                  </a:lnTo>
                  <a:lnTo>
                    <a:pt x="8141608" y="1384822"/>
                  </a:lnTo>
                  <a:lnTo>
                    <a:pt x="8169394" y="1354445"/>
                  </a:lnTo>
                  <a:lnTo>
                    <a:pt x="8195414" y="1323291"/>
                  </a:lnTo>
                  <a:lnTo>
                    <a:pt x="8219620" y="1291390"/>
                  </a:lnTo>
                  <a:lnTo>
                    <a:pt x="8241966" y="1258775"/>
                  </a:lnTo>
                  <a:lnTo>
                    <a:pt x="8262405" y="1225476"/>
                  </a:lnTo>
                  <a:lnTo>
                    <a:pt x="8280891" y="1191524"/>
                  </a:lnTo>
                  <a:lnTo>
                    <a:pt x="8297376" y="1156952"/>
                  </a:lnTo>
                  <a:lnTo>
                    <a:pt x="8324160" y="1086068"/>
                  </a:lnTo>
                  <a:lnTo>
                    <a:pt x="8342384" y="1013075"/>
                  </a:lnTo>
                  <a:lnTo>
                    <a:pt x="8351674" y="938221"/>
                  </a:lnTo>
                  <a:lnTo>
                    <a:pt x="8352853" y="900176"/>
                  </a:lnTo>
                  <a:lnTo>
                    <a:pt x="8351673" y="862120"/>
                  </a:lnTo>
                  <a:lnTo>
                    <a:pt x="8342378" y="787249"/>
                  </a:lnTo>
                  <a:lnTo>
                    <a:pt x="8324147" y="714240"/>
                  </a:lnTo>
                  <a:lnTo>
                    <a:pt x="8297354" y="643342"/>
                  </a:lnTo>
                  <a:lnTo>
                    <a:pt x="8280864" y="608763"/>
                  </a:lnTo>
                  <a:lnTo>
                    <a:pt x="8262373" y="574806"/>
                  </a:lnTo>
                  <a:lnTo>
                    <a:pt x="8241929" y="541501"/>
                  </a:lnTo>
                  <a:lnTo>
                    <a:pt x="8219578" y="508881"/>
                  </a:lnTo>
                  <a:lnTo>
                    <a:pt x="8195367" y="476975"/>
                  </a:lnTo>
                  <a:lnTo>
                    <a:pt x="8169343" y="445817"/>
                  </a:lnTo>
                  <a:lnTo>
                    <a:pt x="8141552" y="415435"/>
                  </a:lnTo>
                  <a:lnTo>
                    <a:pt x="8112040" y="385863"/>
                  </a:lnTo>
                  <a:lnTo>
                    <a:pt x="8080856" y="357131"/>
                  </a:lnTo>
                  <a:lnTo>
                    <a:pt x="8048045" y="329270"/>
                  </a:lnTo>
                  <a:lnTo>
                    <a:pt x="8013653" y="302312"/>
                  </a:lnTo>
                  <a:lnTo>
                    <a:pt x="7977729" y="276288"/>
                  </a:lnTo>
                  <a:lnTo>
                    <a:pt x="7940317" y="251229"/>
                  </a:lnTo>
                  <a:lnTo>
                    <a:pt x="7901466" y="227166"/>
                  </a:lnTo>
                  <a:lnTo>
                    <a:pt x="7861221" y="204130"/>
                  </a:lnTo>
                  <a:lnTo>
                    <a:pt x="7819630" y="182154"/>
                  </a:lnTo>
                  <a:lnTo>
                    <a:pt x="7776738" y="161267"/>
                  </a:lnTo>
                  <a:lnTo>
                    <a:pt x="7732593" y="141501"/>
                  </a:lnTo>
                  <a:lnTo>
                    <a:pt x="7687241" y="122888"/>
                  </a:lnTo>
                  <a:lnTo>
                    <a:pt x="7640729" y="105459"/>
                  </a:lnTo>
                  <a:lnTo>
                    <a:pt x="7593104" y="89245"/>
                  </a:lnTo>
                  <a:lnTo>
                    <a:pt x="7544411" y="74276"/>
                  </a:lnTo>
                  <a:lnTo>
                    <a:pt x="7494698" y="60585"/>
                  </a:lnTo>
                  <a:lnTo>
                    <a:pt x="7444011" y="48203"/>
                  </a:lnTo>
                  <a:lnTo>
                    <a:pt x="7392398" y="37160"/>
                  </a:lnTo>
                  <a:lnTo>
                    <a:pt x="7339904" y="27489"/>
                  </a:lnTo>
                  <a:lnTo>
                    <a:pt x="7286576" y="19219"/>
                  </a:lnTo>
                  <a:lnTo>
                    <a:pt x="7232461" y="12383"/>
                  </a:lnTo>
                  <a:lnTo>
                    <a:pt x="7177605" y="7012"/>
                  </a:lnTo>
                  <a:lnTo>
                    <a:pt x="7122055" y="3137"/>
                  </a:lnTo>
                  <a:lnTo>
                    <a:pt x="7065855" y="789"/>
                  </a:lnTo>
                  <a:lnTo>
                    <a:pt x="7009066" y="0"/>
                  </a:lnTo>
                  <a:close/>
                </a:path>
              </a:pathLst>
            </a:custGeom>
            <a:solidFill>
              <a:srgbClr val="EFA12D"/>
            </a:solidFill>
          </p:spPr>
          <p:txBody>
            <a:bodyPr wrap="square" lIns="0" tIns="0" rIns="0" bIns="0" rtlCol="0"/>
            <a:lstStyle/>
            <a:p>
              <a:endParaRPr/>
            </a:p>
          </p:txBody>
        </p:sp>
        <p:sp>
          <p:nvSpPr>
            <p:cNvPr id="10" name="object 10"/>
            <p:cNvSpPr/>
            <p:nvPr/>
          </p:nvSpPr>
          <p:spPr>
            <a:xfrm>
              <a:off x="539559" y="116586"/>
              <a:ext cx="8353425" cy="1800225"/>
            </a:xfrm>
            <a:custGeom>
              <a:avLst/>
              <a:gdLst/>
              <a:ahLst/>
              <a:cxnLst/>
              <a:rect l="l" t="t" r="r" b="b"/>
              <a:pathLst>
                <a:path w="8353425" h="1800225">
                  <a:moveTo>
                    <a:pt x="1343850" y="0"/>
                  </a:moveTo>
                  <a:lnTo>
                    <a:pt x="7009066" y="0"/>
                  </a:lnTo>
                  <a:lnTo>
                    <a:pt x="7065872" y="789"/>
                  </a:lnTo>
                  <a:lnTo>
                    <a:pt x="7122077" y="3138"/>
                  </a:lnTo>
                  <a:lnTo>
                    <a:pt x="7177635" y="7014"/>
                  </a:lnTo>
                  <a:lnTo>
                    <a:pt x="7232497" y="12387"/>
                  </a:lnTo>
                  <a:lnTo>
                    <a:pt x="7286619" y="19225"/>
                  </a:lnTo>
                  <a:lnTo>
                    <a:pt x="7339953" y="27496"/>
                  </a:lnTo>
                  <a:lnTo>
                    <a:pt x="7392452" y="37170"/>
                  </a:lnTo>
                  <a:lnTo>
                    <a:pt x="7444071" y="48216"/>
                  </a:lnTo>
                  <a:lnTo>
                    <a:pt x="7494762" y="60601"/>
                  </a:lnTo>
                  <a:lnTo>
                    <a:pt x="7544479" y="74295"/>
                  </a:lnTo>
                  <a:lnTo>
                    <a:pt x="7593174" y="89266"/>
                  </a:lnTo>
                  <a:lnTo>
                    <a:pt x="7640802" y="105484"/>
                  </a:lnTo>
                  <a:lnTo>
                    <a:pt x="7687317" y="122917"/>
                  </a:lnTo>
                  <a:lnTo>
                    <a:pt x="7732670" y="141533"/>
                  </a:lnTo>
                  <a:lnTo>
                    <a:pt x="7776816" y="161302"/>
                  </a:lnTo>
                  <a:lnTo>
                    <a:pt x="7819707" y="182191"/>
                  </a:lnTo>
                  <a:lnTo>
                    <a:pt x="7861299" y="204171"/>
                  </a:lnTo>
                  <a:lnTo>
                    <a:pt x="7901542" y="227209"/>
                  </a:lnTo>
                  <a:lnTo>
                    <a:pt x="7940392" y="251275"/>
                  </a:lnTo>
                  <a:lnTo>
                    <a:pt x="7977802" y="276337"/>
                  </a:lnTo>
                  <a:lnTo>
                    <a:pt x="8013724" y="302363"/>
                  </a:lnTo>
                  <a:lnTo>
                    <a:pt x="8048112" y="329323"/>
                  </a:lnTo>
                  <a:lnTo>
                    <a:pt x="8080920" y="357185"/>
                  </a:lnTo>
                  <a:lnTo>
                    <a:pt x="8112101" y="385919"/>
                  </a:lnTo>
                  <a:lnTo>
                    <a:pt x="8141608" y="415492"/>
                  </a:lnTo>
                  <a:lnTo>
                    <a:pt x="8169394" y="445873"/>
                  </a:lnTo>
                  <a:lnTo>
                    <a:pt x="8195414" y="477032"/>
                  </a:lnTo>
                  <a:lnTo>
                    <a:pt x="8219620" y="508936"/>
                  </a:lnTo>
                  <a:lnTo>
                    <a:pt x="8241966" y="541555"/>
                  </a:lnTo>
                  <a:lnTo>
                    <a:pt x="8262405" y="574858"/>
                  </a:lnTo>
                  <a:lnTo>
                    <a:pt x="8280891" y="608813"/>
                  </a:lnTo>
                  <a:lnTo>
                    <a:pt x="8297376" y="643388"/>
                  </a:lnTo>
                  <a:lnTo>
                    <a:pt x="8324160" y="714277"/>
                  </a:lnTo>
                  <a:lnTo>
                    <a:pt x="8342384" y="787274"/>
                  </a:lnTo>
                  <a:lnTo>
                    <a:pt x="8351674" y="862129"/>
                  </a:lnTo>
                  <a:lnTo>
                    <a:pt x="8352853" y="900176"/>
                  </a:lnTo>
                  <a:lnTo>
                    <a:pt x="8351674" y="938221"/>
                  </a:lnTo>
                  <a:lnTo>
                    <a:pt x="8342384" y="1013075"/>
                  </a:lnTo>
                  <a:lnTo>
                    <a:pt x="8324160" y="1086068"/>
                  </a:lnTo>
                  <a:lnTo>
                    <a:pt x="8297376" y="1156952"/>
                  </a:lnTo>
                  <a:lnTo>
                    <a:pt x="8280891" y="1191524"/>
                  </a:lnTo>
                  <a:lnTo>
                    <a:pt x="8262405" y="1225476"/>
                  </a:lnTo>
                  <a:lnTo>
                    <a:pt x="8241966" y="1258775"/>
                  </a:lnTo>
                  <a:lnTo>
                    <a:pt x="8219620" y="1291390"/>
                  </a:lnTo>
                  <a:lnTo>
                    <a:pt x="8195414" y="1323291"/>
                  </a:lnTo>
                  <a:lnTo>
                    <a:pt x="8169394" y="1354445"/>
                  </a:lnTo>
                  <a:lnTo>
                    <a:pt x="8141608" y="1384822"/>
                  </a:lnTo>
                  <a:lnTo>
                    <a:pt x="8112101" y="1414391"/>
                  </a:lnTo>
                  <a:lnTo>
                    <a:pt x="8080920" y="1443119"/>
                  </a:lnTo>
                  <a:lnTo>
                    <a:pt x="8048112" y="1470977"/>
                  </a:lnTo>
                  <a:lnTo>
                    <a:pt x="8013724" y="1497932"/>
                  </a:lnTo>
                  <a:lnTo>
                    <a:pt x="7977802" y="1523953"/>
                  </a:lnTo>
                  <a:lnTo>
                    <a:pt x="7940392" y="1549010"/>
                  </a:lnTo>
                  <a:lnTo>
                    <a:pt x="7901542" y="1573071"/>
                  </a:lnTo>
                  <a:lnTo>
                    <a:pt x="7861299" y="1596104"/>
                  </a:lnTo>
                  <a:lnTo>
                    <a:pt x="7819707" y="1618079"/>
                  </a:lnTo>
                  <a:lnTo>
                    <a:pt x="7776816" y="1638964"/>
                  </a:lnTo>
                  <a:lnTo>
                    <a:pt x="7732670" y="1658728"/>
                  </a:lnTo>
                  <a:lnTo>
                    <a:pt x="7687317" y="1677340"/>
                  </a:lnTo>
                  <a:lnTo>
                    <a:pt x="7640802" y="1694769"/>
                  </a:lnTo>
                  <a:lnTo>
                    <a:pt x="7593174" y="1710982"/>
                  </a:lnTo>
                  <a:lnTo>
                    <a:pt x="7544479" y="1725950"/>
                  </a:lnTo>
                  <a:lnTo>
                    <a:pt x="7494762" y="1739640"/>
                  </a:lnTo>
                  <a:lnTo>
                    <a:pt x="7444071" y="1752022"/>
                  </a:lnTo>
                  <a:lnTo>
                    <a:pt x="7392452" y="1763065"/>
                  </a:lnTo>
                  <a:lnTo>
                    <a:pt x="7339953" y="1772736"/>
                  </a:lnTo>
                  <a:lnTo>
                    <a:pt x="7286619" y="1781005"/>
                  </a:lnTo>
                  <a:lnTo>
                    <a:pt x="7232497" y="1787841"/>
                  </a:lnTo>
                  <a:lnTo>
                    <a:pt x="7177635" y="1793212"/>
                  </a:lnTo>
                  <a:lnTo>
                    <a:pt x="7122077" y="1797087"/>
                  </a:lnTo>
                  <a:lnTo>
                    <a:pt x="7065872" y="1799435"/>
                  </a:lnTo>
                  <a:lnTo>
                    <a:pt x="7009066" y="1800225"/>
                  </a:lnTo>
                  <a:lnTo>
                    <a:pt x="1343850" y="1800225"/>
                  </a:lnTo>
                  <a:lnTo>
                    <a:pt x="1287042" y="1799435"/>
                  </a:lnTo>
                  <a:lnTo>
                    <a:pt x="1230834" y="1797087"/>
                  </a:lnTo>
                  <a:lnTo>
                    <a:pt x="1175275" y="1793212"/>
                  </a:lnTo>
                  <a:lnTo>
                    <a:pt x="1120410" y="1787841"/>
                  </a:lnTo>
                  <a:lnTo>
                    <a:pt x="1066286" y="1781005"/>
                  </a:lnTo>
                  <a:lnTo>
                    <a:pt x="1012950" y="1772736"/>
                  </a:lnTo>
                  <a:lnTo>
                    <a:pt x="960448" y="1763065"/>
                  </a:lnTo>
                  <a:lnTo>
                    <a:pt x="908827" y="1752022"/>
                  </a:lnTo>
                  <a:lnTo>
                    <a:pt x="858134" y="1739640"/>
                  </a:lnTo>
                  <a:lnTo>
                    <a:pt x="808414" y="1725950"/>
                  </a:lnTo>
                  <a:lnTo>
                    <a:pt x="759716" y="1710982"/>
                  </a:lnTo>
                  <a:lnTo>
                    <a:pt x="712085" y="1694769"/>
                  </a:lnTo>
                  <a:lnTo>
                    <a:pt x="665569" y="1677340"/>
                  </a:lnTo>
                  <a:lnTo>
                    <a:pt x="620213" y="1658728"/>
                  </a:lnTo>
                  <a:lnTo>
                    <a:pt x="576065" y="1638964"/>
                  </a:lnTo>
                  <a:lnTo>
                    <a:pt x="533171" y="1618079"/>
                  </a:lnTo>
                  <a:lnTo>
                    <a:pt x="491577" y="1596104"/>
                  </a:lnTo>
                  <a:lnTo>
                    <a:pt x="451331" y="1573071"/>
                  </a:lnTo>
                  <a:lnTo>
                    <a:pt x="412479" y="1549010"/>
                  </a:lnTo>
                  <a:lnTo>
                    <a:pt x="375067" y="1523953"/>
                  </a:lnTo>
                  <a:lnTo>
                    <a:pt x="339143" y="1497932"/>
                  </a:lnTo>
                  <a:lnTo>
                    <a:pt x="304753" y="1470977"/>
                  </a:lnTo>
                  <a:lnTo>
                    <a:pt x="271943" y="1443119"/>
                  </a:lnTo>
                  <a:lnTo>
                    <a:pt x="240760" y="1414391"/>
                  </a:lnTo>
                  <a:lnTo>
                    <a:pt x="211252" y="1384822"/>
                  </a:lnTo>
                  <a:lnTo>
                    <a:pt x="183463" y="1354445"/>
                  </a:lnTo>
                  <a:lnTo>
                    <a:pt x="157442" y="1323291"/>
                  </a:lnTo>
                  <a:lnTo>
                    <a:pt x="133235" y="1291390"/>
                  </a:lnTo>
                  <a:lnTo>
                    <a:pt x="110888" y="1258775"/>
                  </a:lnTo>
                  <a:lnTo>
                    <a:pt x="90448" y="1225476"/>
                  </a:lnTo>
                  <a:lnTo>
                    <a:pt x="71961" y="1191524"/>
                  </a:lnTo>
                  <a:lnTo>
                    <a:pt x="55475" y="1156952"/>
                  </a:lnTo>
                  <a:lnTo>
                    <a:pt x="28691" y="1086068"/>
                  </a:lnTo>
                  <a:lnTo>
                    <a:pt x="10467" y="1013075"/>
                  </a:lnTo>
                  <a:lnTo>
                    <a:pt x="1177" y="938221"/>
                  </a:lnTo>
                  <a:lnTo>
                    <a:pt x="0" y="900176"/>
                  </a:lnTo>
                  <a:lnTo>
                    <a:pt x="1178" y="862120"/>
                  </a:lnTo>
                  <a:lnTo>
                    <a:pt x="10470" y="787249"/>
                  </a:lnTo>
                  <a:lnTo>
                    <a:pt x="28695" y="714240"/>
                  </a:lnTo>
                  <a:lnTo>
                    <a:pt x="55481" y="643342"/>
                  </a:lnTo>
                  <a:lnTo>
                    <a:pt x="71968" y="608763"/>
                  </a:lnTo>
                  <a:lnTo>
                    <a:pt x="90454" y="574806"/>
                  </a:lnTo>
                  <a:lnTo>
                    <a:pt x="110895" y="541501"/>
                  </a:lnTo>
                  <a:lnTo>
                    <a:pt x="133242" y="508881"/>
                  </a:lnTo>
                  <a:lnTo>
                    <a:pt x="157450" y="476975"/>
                  </a:lnTo>
                  <a:lnTo>
                    <a:pt x="183472" y="445817"/>
                  </a:lnTo>
                  <a:lnTo>
                    <a:pt x="211260" y="415435"/>
                  </a:lnTo>
                  <a:lnTo>
                    <a:pt x="240769" y="385863"/>
                  </a:lnTo>
                  <a:lnTo>
                    <a:pt x="271952" y="357131"/>
                  </a:lnTo>
                  <a:lnTo>
                    <a:pt x="304762" y="329270"/>
                  </a:lnTo>
                  <a:lnTo>
                    <a:pt x="339152" y="302312"/>
                  </a:lnTo>
                  <a:lnTo>
                    <a:pt x="375077" y="276288"/>
                  </a:lnTo>
                  <a:lnTo>
                    <a:pt x="412488" y="251229"/>
                  </a:lnTo>
                  <a:lnTo>
                    <a:pt x="451340" y="227166"/>
                  </a:lnTo>
                  <a:lnTo>
                    <a:pt x="491586" y="204130"/>
                  </a:lnTo>
                  <a:lnTo>
                    <a:pt x="533180" y="182154"/>
                  </a:lnTo>
                  <a:lnTo>
                    <a:pt x="576074" y="161267"/>
                  </a:lnTo>
                  <a:lnTo>
                    <a:pt x="620222" y="141501"/>
                  </a:lnTo>
                  <a:lnTo>
                    <a:pt x="665577" y="122888"/>
                  </a:lnTo>
                  <a:lnTo>
                    <a:pt x="712094" y="105459"/>
                  </a:lnTo>
                  <a:lnTo>
                    <a:pt x="759724" y="89245"/>
                  </a:lnTo>
                  <a:lnTo>
                    <a:pt x="808422" y="74276"/>
                  </a:lnTo>
                  <a:lnTo>
                    <a:pt x="858140" y="60585"/>
                  </a:lnTo>
                  <a:lnTo>
                    <a:pt x="908833" y="48203"/>
                  </a:lnTo>
                  <a:lnTo>
                    <a:pt x="960453" y="37160"/>
                  </a:lnTo>
                  <a:lnTo>
                    <a:pt x="1012955" y="27489"/>
                  </a:lnTo>
                  <a:lnTo>
                    <a:pt x="1066290" y="19219"/>
                  </a:lnTo>
                  <a:lnTo>
                    <a:pt x="1120414" y="12383"/>
                  </a:lnTo>
                  <a:lnTo>
                    <a:pt x="1175278" y="7012"/>
                  </a:lnTo>
                  <a:lnTo>
                    <a:pt x="1230836" y="3137"/>
                  </a:lnTo>
                  <a:lnTo>
                    <a:pt x="1287043" y="789"/>
                  </a:lnTo>
                  <a:lnTo>
                    <a:pt x="1343850" y="0"/>
                  </a:lnTo>
                  <a:close/>
                </a:path>
              </a:pathLst>
            </a:custGeom>
            <a:ln w="25400">
              <a:solidFill>
                <a:srgbClr val="AF761F"/>
              </a:solidFill>
            </a:ln>
          </p:spPr>
          <p:txBody>
            <a:bodyPr wrap="square" lIns="0" tIns="0" rIns="0" bIns="0" rtlCol="0"/>
            <a:lstStyle/>
            <a:p>
              <a:endParaRPr/>
            </a:p>
          </p:txBody>
        </p:sp>
      </p:grpSp>
      <p:sp>
        <p:nvSpPr>
          <p:cNvPr id="11" name="object 11"/>
          <p:cNvSpPr txBox="1">
            <a:spLocks noGrp="1"/>
          </p:cNvSpPr>
          <p:nvPr>
            <p:ph type="title"/>
          </p:nvPr>
        </p:nvSpPr>
        <p:spPr>
          <a:xfrm>
            <a:off x="1282064" y="373760"/>
            <a:ext cx="6993890" cy="635000"/>
          </a:xfrm>
          <a:prstGeom prst="rect">
            <a:avLst/>
          </a:prstGeom>
        </p:spPr>
        <p:txBody>
          <a:bodyPr vert="horz" wrap="square" lIns="0" tIns="14604" rIns="0" bIns="0" rtlCol="0">
            <a:spAutoFit/>
          </a:bodyPr>
          <a:lstStyle/>
          <a:p>
            <a:pPr marL="273050">
              <a:lnSpc>
                <a:spcPts val="2390"/>
              </a:lnSpc>
              <a:spcBef>
                <a:spcPts val="114"/>
              </a:spcBef>
            </a:pPr>
            <a:r>
              <a:rPr sz="2000" dirty="0"/>
              <a:t>За</a:t>
            </a:r>
            <a:r>
              <a:rPr sz="2000" spc="-120" dirty="0"/>
              <a:t> </a:t>
            </a:r>
            <a:r>
              <a:rPr sz="2000" dirty="0"/>
              <a:t>порушення</a:t>
            </a:r>
            <a:r>
              <a:rPr sz="2000" spc="-20" dirty="0"/>
              <a:t> </a:t>
            </a:r>
            <a:r>
              <a:rPr sz="2000" dirty="0"/>
              <a:t>вимог</a:t>
            </a:r>
            <a:r>
              <a:rPr sz="2000" spc="-60" dirty="0"/>
              <a:t> </a:t>
            </a:r>
            <a:r>
              <a:rPr sz="2000" dirty="0"/>
              <a:t>Закону</a:t>
            </a:r>
            <a:r>
              <a:rPr sz="2000" spc="-110" dirty="0"/>
              <a:t> </a:t>
            </a:r>
            <a:r>
              <a:rPr sz="2000" spc="-10" dirty="0"/>
              <a:t>передбачена</a:t>
            </a:r>
            <a:r>
              <a:rPr sz="2000" spc="-105" dirty="0"/>
              <a:t> </a:t>
            </a:r>
            <a:r>
              <a:rPr sz="2000" spc="-10" dirty="0"/>
              <a:t>адміністративна</a:t>
            </a:r>
            <a:endParaRPr sz="2000"/>
          </a:p>
          <a:p>
            <a:pPr marL="12700">
              <a:lnSpc>
                <a:spcPts val="2390"/>
              </a:lnSpc>
            </a:pPr>
            <a:r>
              <a:rPr sz="2000" spc="-10" dirty="0"/>
              <a:t>відповідальність,</a:t>
            </a:r>
            <a:r>
              <a:rPr sz="2000" spc="-150" dirty="0"/>
              <a:t> </a:t>
            </a:r>
            <a:r>
              <a:rPr sz="2000" dirty="0"/>
              <a:t>а</a:t>
            </a:r>
            <a:r>
              <a:rPr sz="2000" spc="-35" dirty="0"/>
              <a:t> </a:t>
            </a:r>
            <a:r>
              <a:rPr sz="2000" dirty="0"/>
              <a:t>якщо</a:t>
            </a:r>
            <a:r>
              <a:rPr sz="2000" spc="20" dirty="0"/>
              <a:t> </a:t>
            </a:r>
            <a:r>
              <a:rPr sz="2000" spc="-10" dirty="0"/>
              <a:t>вчинення</a:t>
            </a:r>
            <a:r>
              <a:rPr sz="2000" spc="-95" dirty="0"/>
              <a:t> </a:t>
            </a:r>
            <a:r>
              <a:rPr sz="2000" dirty="0"/>
              <a:t>дій</a:t>
            </a:r>
            <a:r>
              <a:rPr sz="2000" spc="-25" dirty="0"/>
              <a:t> </a:t>
            </a:r>
            <a:r>
              <a:rPr sz="2000" dirty="0"/>
              <a:t>в</a:t>
            </a:r>
            <a:r>
              <a:rPr sz="2000" spc="-60" dirty="0"/>
              <a:t> </a:t>
            </a:r>
            <a:r>
              <a:rPr sz="2000" spc="-10" dirty="0"/>
              <a:t>умовах</a:t>
            </a:r>
            <a:r>
              <a:rPr sz="2000" spc="-15" dirty="0"/>
              <a:t> </a:t>
            </a:r>
            <a:r>
              <a:rPr sz="2000" spc="-10" dirty="0"/>
              <a:t>конфлікту</a:t>
            </a:r>
            <a:endParaRPr sz="2000"/>
          </a:p>
        </p:txBody>
      </p:sp>
      <p:sp>
        <p:nvSpPr>
          <p:cNvPr id="12" name="object 12"/>
          <p:cNvSpPr txBox="1"/>
          <p:nvPr/>
        </p:nvSpPr>
        <p:spPr>
          <a:xfrm>
            <a:off x="1030630" y="982217"/>
            <a:ext cx="7310120" cy="639445"/>
          </a:xfrm>
          <a:prstGeom prst="rect">
            <a:avLst/>
          </a:prstGeom>
        </p:spPr>
        <p:txBody>
          <a:bodyPr vert="horz" wrap="square" lIns="0" tIns="14604" rIns="0" bIns="0" rtlCol="0">
            <a:spAutoFit/>
          </a:bodyPr>
          <a:lstStyle/>
          <a:p>
            <a:pPr algn="ctr">
              <a:lnSpc>
                <a:spcPct val="100000"/>
              </a:lnSpc>
              <a:spcBef>
                <a:spcPts val="114"/>
              </a:spcBef>
            </a:pPr>
            <a:r>
              <a:rPr sz="2000" b="1" dirty="0">
                <a:latin typeface="Times New Roman"/>
                <a:cs typeface="Times New Roman"/>
              </a:rPr>
              <a:t>інтересів</a:t>
            </a:r>
            <a:r>
              <a:rPr sz="2000" b="1" spc="-155" dirty="0">
                <a:latin typeface="Times New Roman"/>
                <a:cs typeface="Times New Roman"/>
              </a:rPr>
              <a:t> </a:t>
            </a:r>
            <a:r>
              <a:rPr sz="2000" b="1" dirty="0">
                <a:latin typeface="Times New Roman"/>
                <a:cs typeface="Times New Roman"/>
              </a:rPr>
              <a:t>призвели</a:t>
            </a:r>
            <a:r>
              <a:rPr sz="2000" b="1" spc="-90" dirty="0">
                <a:latin typeface="Times New Roman"/>
                <a:cs typeface="Times New Roman"/>
              </a:rPr>
              <a:t> </a:t>
            </a:r>
            <a:r>
              <a:rPr sz="2000" b="1" dirty="0">
                <a:latin typeface="Times New Roman"/>
                <a:cs typeface="Times New Roman"/>
              </a:rPr>
              <a:t>до</a:t>
            </a:r>
            <a:r>
              <a:rPr sz="2000" b="1" spc="-25" dirty="0">
                <a:latin typeface="Times New Roman"/>
                <a:cs typeface="Times New Roman"/>
              </a:rPr>
              <a:t> </a:t>
            </a:r>
            <a:r>
              <a:rPr sz="2000" b="1" dirty="0">
                <a:latin typeface="Times New Roman"/>
                <a:cs typeface="Times New Roman"/>
              </a:rPr>
              <a:t>тяжких</a:t>
            </a:r>
            <a:r>
              <a:rPr sz="2000" b="1" spc="-55" dirty="0">
                <a:latin typeface="Times New Roman"/>
                <a:cs typeface="Times New Roman"/>
              </a:rPr>
              <a:t> </a:t>
            </a:r>
            <a:r>
              <a:rPr sz="2000" b="1" dirty="0">
                <a:latin typeface="Times New Roman"/>
                <a:cs typeface="Times New Roman"/>
              </a:rPr>
              <a:t>наслідків,</a:t>
            </a:r>
            <a:r>
              <a:rPr sz="2000" b="1" spc="-90" dirty="0">
                <a:latin typeface="Times New Roman"/>
                <a:cs typeface="Times New Roman"/>
              </a:rPr>
              <a:t> </a:t>
            </a:r>
            <a:r>
              <a:rPr sz="2000" b="1" dirty="0">
                <a:latin typeface="Times New Roman"/>
                <a:cs typeface="Times New Roman"/>
              </a:rPr>
              <a:t>то</a:t>
            </a:r>
            <a:r>
              <a:rPr sz="2000" b="1" spc="-30" dirty="0">
                <a:latin typeface="Times New Roman"/>
                <a:cs typeface="Times New Roman"/>
              </a:rPr>
              <a:t> </a:t>
            </a:r>
            <a:r>
              <a:rPr sz="2000" b="1" dirty="0">
                <a:latin typeface="Times New Roman"/>
                <a:cs typeface="Times New Roman"/>
              </a:rPr>
              <a:t>в</a:t>
            </a:r>
            <a:r>
              <a:rPr sz="2000" b="1" spc="-60" dirty="0">
                <a:latin typeface="Times New Roman"/>
                <a:cs typeface="Times New Roman"/>
              </a:rPr>
              <a:t> </a:t>
            </a:r>
            <a:r>
              <a:rPr sz="2000" b="1" dirty="0">
                <a:latin typeface="Times New Roman"/>
                <a:cs typeface="Times New Roman"/>
              </a:rPr>
              <a:t>деяких</a:t>
            </a:r>
            <a:r>
              <a:rPr sz="2000" b="1" spc="-25" dirty="0">
                <a:latin typeface="Times New Roman"/>
                <a:cs typeface="Times New Roman"/>
              </a:rPr>
              <a:t> </a:t>
            </a:r>
            <a:r>
              <a:rPr sz="2000" b="1" dirty="0">
                <a:latin typeface="Times New Roman"/>
                <a:cs typeface="Times New Roman"/>
              </a:rPr>
              <a:t>випадках</a:t>
            </a:r>
            <a:r>
              <a:rPr sz="2000" b="1" spc="-50" dirty="0">
                <a:latin typeface="Times New Roman"/>
                <a:cs typeface="Times New Roman"/>
              </a:rPr>
              <a:t> і</a:t>
            </a:r>
            <a:endParaRPr sz="2000">
              <a:latin typeface="Times New Roman"/>
              <a:cs typeface="Times New Roman"/>
            </a:endParaRPr>
          </a:p>
          <a:p>
            <a:pPr algn="ctr">
              <a:lnSpc>
                <a:spcPct val="100000"/>
              </a:lnSpc>
              <a:spcBef>
                <a:spcPts val="15"/>
              </a:spcBef>
            </a:pPr>
            <a:r>
              <a:rPr sz="2000" b="1" spc="-10" dirty="0">
                <a:latin typeface="Times New Roman"/>
                <a:cs typeface="Times New Roman"/>
              </a:rPr>
              <a:t>кримінальна</a:t>
            </a:r>
            <a:r>
              <a:rPr sz="2000" b="1" spc="-40" dirty="0">
                <a:latin typeface="Times New Roman"/>
                <a:cs typeface="Times New Roman"/>
              </a:rPr>
              <a:t> </a:t>
            </a:r>
            <a:r>
              <a:rPr sz="2000" b="1" spc="-10" dirty="0">
                <a:latin typeface="Times New Roman"/>
                <a:cs typeface="Times New Roman"/>
              </a:rPr>
              <a:t>відповідальність.</a:t>
            </a:r>
            <a:endParaRPr sz="2000">
              <a:latin typeface="Times New Roman"/>
              <a:cs typeface="Times New Roman"/>
            </a:endParaRPr>
          </a:p>
        </p:txBody>
      </p:sp>
      <p:sp>
        <p:nvSpPr>
          <p:cNvPr id="13" name="object 13"/>
          <p:cNvSpPr txBox="1">
            <a:spLocks noGrp="1"/>
          </p:cNvSpPr>
          <p:nvPr>
            <p:ph type="body" idx="1"/>
          </p:nvPr>
        </p:nvSpPr>
        <p:spPr>
          <a:prstGeom prst="rect">
            <a:avLst/>
          </a:prstGeom>
        </p:spPr>
        <p:txBody>
          <a:bodyPr vert="horz" wrap="square" lIns="0" tIns="8890" rIns="0" bIns="0" rtlCol="0">
            <a:spAutoFit/>
          </a:bodyPr>
          <a:lstStyle/>
          <a:p>
            <a:pPr marL="12700" marR="5080" indent="6985" algn="ctr">
              <a:lnSpc>
                <a:spcPct val="103400"/>
              </a:lnSpc>
              <a:spcBef>
                <a:spcPts val="70"/>
              </a:spcBef>
            </a:pPr>
            <a:r>
              <a:rPr dirty="0"/>
              <a:t>згідно</a:t>
            </a:r>
            <a:r>
              <a:rPr spc="45" dirty="0"/>
              <a:t> </a:t>
            </a:r>
            <a:r>
              <a:rPr dirty="0"/>
              <a:t>зі</a:t>
            </a:r>
            <a:r>
              <a:rPr spc="85" dirty="0"/>
              <a:t> </a:t>
            </a:r>
            <a:r>
              <a:rPr dirty="0"/>
              <a:t>ст.</a:t>
            </a:r>
            <a:r>
              <a:rPr spc="50" dirty="0"/>
              <a:t> </a:t>
            </a:r>
            <a:r>
              <a:rPr dirty="0"/>
              <a:t>172-7</a:t>
            </a:r>
            <a:r>
              <a:rPr spc="50" dirty="0"/>
              <a:t> </a:t>
            </a:r>
            <a:r>
              <a:rPr u="sng" dirty="0">
                <a:solidFill>
                  <a:srgbClr val="AC1F1F"/>
                </a:solidFill>
                <a:uFill>
                  <a:solidFill>
                    <a:srgbClr val="AC1F1F"/>
                  </a:solidFill>
                </a:uFill>
                <a:hlinkClick r:id="rId2"/>
              </a:rPr>
              <a:t>Кодексу</a:t>
            </a:r>
            <a:r>
              <a:rPr u="sng" spc="120" dirty="0">
                <a:solidFill>
                  <a:srgbClr val="AC1F1F"/>
                </a:solidFill>
                <a:uFill>
                  <a:solidFill>
                    <a:srgbClr val="AC1F1F"/>
                  </a:solidFill>
                </a:uFill>
                <a:hlinkClick r:id="rId2"/>
              </a:rPr>
              <a:t> </a:t>
            </a:r>
            <a:r>
              <a:rPr u="sng" dirty="0">
                <a:solidFill>
                  <a:srgbClr val="AC1F1F"/>
                </a:solidFill>
                <a:uFill>
                  <a:solidFill>
                    <a:srgbClr val="AC1F1F"/>
                  </a:solidFill>
                </a:uFill>
                <a:hlinkClick r:id="rId2"/>
              </a:rPr>
              <a:t>України</a:t>
            </a:r>
            <a:r>
              <a:rPr u="sng" spc="135" dirty="0">
                <a:solidFill>
                  <a:srgbClr val="AC1F1F"/>
                </a:solidFill>
                <a:uFill>
                  <a:solidFill>
                    <a:srgbClr val="AC1F1F"/>
                  </a:solidFill>
                </a:uFill>
                <a:hlinkClick r:id="rId2"/>
              </a:rPr>
              <a:t> </a:t>
            </a:r>
            <a:r>
              <a:rPr u="sng" dirty="0">
                <a:solidFill>
                  <a:srgbClr val="AC1F1F"/>
                </a:solidFill>
                <a:uFill>
                  <a:solidFill>
                    <a:srgbClr val="AC1F1F"/>
                  </a:solidFill>
                </a:uFill>
                <a:hlinkClick r:id="rId2"/>
              </a:rPr>
              <a:t>про</a:t>
            </a:r>
            <a:r>
              <a:rPr u="sng" spc="85" dirty="0">
                <a:solidFill>
                  <a:srgbClr val="AC1F1F"/>
                </a:solidFill>
                <a:uFill>
                  <a:solidFill>
                    <a:srgbClr val="AC1F1F"/>
                  </a:solidFill>
                </a:uFill>
                <a:hlinkClick r:id="rId2"/>
              </a:rPr>
              <a:t> </a:t>
            </a:r>
            <a:r>
              <a:rPr u="sng" dirty="0">
                <a:solidFill>
                  <a:srgbClr val="AC1F1F"/>
                </a:solidFill>
                <a:uFill>
                  <a:solidFill>
                    <a:srgbClr val="AC1F1F"/>
                  </a:solidFill>
                </a:uFill>
                <a:hlinkClick r:id="rId2"/>
              </a:rPr>
              <a:t>адміністративні</a:t>
            </a:r>
            <a:r>
              <a:rPr u="sng" spc="85" dirty="0">
                <a:solidFill>
                  <a:srgbClr val="AC1F1F"/>
                </a:solidFill>
                <a:uFill>
                  <a:solidFill>
                    <a:srgbClr val="AC1F1F"/>
                  </a:solidFill>
                </a:uFill>
                <a:hlinkClick r:id="rId2"/>
              </a:rPr>
              <a:t>  </a:t>
            </a:r>
            <a:r>
              <a:rPr u="sng" dirty="0">
                <a:solidFill>
                  <a:srgbClr val="AC1F1F"/>
                </a:solidFill>
                <a:uFill>
                  <a:solidFill>
                    <a:srgbClr val="AC1F1F"/>
                  </a:solidFill>
                </a:uFill>
                <a:hlinkClick r:id="rId2"/>
              </a:rPr>
              <a:t>правопорушення</a:t>
            </a:r>
            <a:r>
              <a:rPr spc="114" dirty="0">
                <a:solidFill>
                  <a:srgbClr val="AC1F1F"/>
                </a:solidFill>
              </a:rPr>
              <a:t>  </a:t>
            </a:r>
            <a:r>
              <a:rPr spc="-10" dirty="0"/>
              <a:t>неповідомлення </a:t>
            </a:r>
            <a:r>
              <a:rPr dirty="0"/>
              <a:t>особою</a:t>
            </a:r>
            <a:r>
              <a:rPr spc="225" dirty="0"/>
              <a:t> </a:t>
            </a:r>
            <a:r>
              <a:rPr dirty="0"/>
              <a:t>у</a:t>
            </a:r>
            <a:r>
              <a:rPr spc="30" dirty="0"/>
              <a:t> </a:t>
            </a:r>
            <a:r>
              <a:rPr dirty="0"/>
              <a:t>встановлених</a:t>
            </a:r>
            <a:r>
              <a:rPr spc="150" dirty="0"/>
              <a:t> </a:t>
            </a:r>
            <a:r>
              <a:rPr dirty="0"/>
              <a:t>законом</a:t>
            </a:r>
            <a:r>
              <a:rPr spc="150" dirty="0"/>
              <a:t> </a:t>
            </a:r>
            <a:r>
              <a:rPr dirty="0"/>
              <a:t>випадках</a:t>
            </a:r>
            <a:r>
              <a:rPr spc="70" dirty="0"/>
              <a:t> </a:t>
            </a:r>
            <a:r>
              <a:rPr dirty="0"/>
              <a:t>та</a:t>
            </a:r>
            <a:r>
              <a:rPr spc="50" dirty="0"/>
              <a:t> </a:t>
            </a:r>
            <a:r>
              <a:rPr dirty="0"/>
              <a:t>порядку</a:t>
            </a:r>
            <a:r>
              <a:rPr spc="145" dirty="0"/>
              <a:t> </a:t>
            </a:r>
            <a:r>
              <a:rPr dirty="0"/>
              <a:t>про</a:t>
            </a:r>
            <a:r>
              <a:rPr spc="110" dirty="0"/>
              <a:t> </a:t>
            </a:r>
            <a:r>
              <a:rPr dirty="0"/>
              <a:t>наявність</a:t>
            </a:r>
            <a:r>
              <a:rPr spc="105" dirty="0"/>
              <a:t> </a:t>
            </a:r>
            <a:r>
              <a:rPr dirty="0"/>
              <a:t>у</a:t>
            </a:r>
            <a:r>
              <a:rPr spc="35" dirty="0"/>
              <a:t> </a:t>
            </a:r>
            <a:r>
              <a:rPr dirty="0"/>
              <a:t>неї</a:t>
            </a:r>
            <a:r>
              <a:rPr spc="60" dirty="0"/>
              <a:t> </a:t>
            </a:r>
            <a:r>
              <a:rPr spc="-10" dirty="0"/>
              <a:t>реального</a:t>
            </a:r>
            <a:r>
              <a:rPr spc="500" dirty="0"/>
              <a:t> </a:t>
            </a:r>
            <a:r>
              <a:rPr dirty="0"/>
              <a:t>конфлікту</a:t>
            </a:r>
            <a:r>
              <a:rPr spc="140" dirty="0"/>
              <a:t> </a:t>
            </a:r>
            <a:r>
              <a:rPr dirty="0"/>
              <a:t>інтересів</a:t>
            </a:r>
            <a:r>
              <a:rPr spc="204" dirty="0"/>
              <a:t> </a:t>
            </a:r>
            <a:r>
              <a:rPr dirty="0"/>
              <a:t>-</a:t>
            </a:r>
            <a:r>
              <a:rPr spc="45" dirty="0"/>
              <a:t> </a:t>
            </a:r>
            <a:r>
              <a:rPr dirty="0"/>
              <a:t>тягне</a:t>
            </a:r>
            <a:r>
              <a:rPr spc="125" dirty="0"/>
              <a:t> </a:t>
            </a:r>
            <a:r>
              <a:rPr dirty="0"/>
              <a:t>за</a:t>
            </a:r>
            <a:r>
              <a:rPr spc="45" dirty="0"/>
              <a:t> </a:t>
            </a:r>
            <a:r>
              <a:rPr dirty="0"/>
              <a:t>собою</a:t>
            </a:r>
            <a:r>
              <a:rPr spc="225" dirty="0"/>
              <a:t> </a:t>
            </a:r>
            <a:r>
              <a:rPr dirty="0"/>
              <a:t>накладення</a:t>
            </a:r>
            <a:r>
              <a:rPr spc="95" dirty="0"/>
              <a:t> </a:t>
            </a:r>
            <a:r>
              <a:rPr dirty="0"/>
              <a:t>штрафу</a:t>
            </a:r>
            <a:r>
              <a:rPr spc="70" dirty="0"/>
              <a:t> </a:t>
            </a:r>
            <a:r>
              <a:rPr dirty="0"/>
              <a:t>від</a:t>
            </a:r>
            <a:r>
              <a:rPr spc="50" dirty="0"/>
              <a:t> </a:t>
            </a:r>
            <a:r>
              <a:rPr dirty="0"/>
              <a:t>ста</a:t>
            </a:r>
            <a:r>
              <a:rPr spc="80" dirty="0"/>
              <a:t> </a:t>
            </a:r>
            <a:r>
              <a:rPr dirty="0"/>
              <a:t>до</a:t>
            </a:r>
            <a:r>
              <a:rPr spc="70" dirty="0"/>
              <a:t> </a:t>
            </a:r>
            <a:r>
              <a:rPr spc="-10" dirty="0"/>
              <a:t>двохсот </a:t>
            </a:r>
            <a:r>
              <a:rPr dirty="0"/>
              <a:t>неоподатковуваних</a:t>
            </a:r>
            <a:r>
              <a:rPr spc="150" dirty="0"/>
              <a:t> </a:t>
            </a:r>
            <a:r>
              <a:rPr dirty="0"/>
              <a:t>мінімумів</a:t>
            </a:r>
            <a:r>
              <a:rPr spc="125" dirty="0"/>
              <a:t> </a:t>
            </a:r>
            <a:r>
              <a:rPr dirty="0"/>
              <a:t>доходів</a:t>
            </a:r>
            <a:r>
              <a:rPr spc="160" dirty="0"/>
              <a:t> </a:t>
            </a:r>
            <a:r>
              <a:rPr dirty="0"/>
              <a:t>громадян.</a:t>
            </a:r>
            <a:r>
              <a:rPr spc="150" dirty="0"/>
              <a:t> </a:t>
            </a:r>
            <a:r>
              <a:rPr dirty="0"/>
              <a:t>Вчинення</a:t>
            </a:r>
            <a:r>
              <a:rPr spc="70" dirty="0"/>
              <a:t> </a:t>
            </a:r>
            <a:r>
              <a:rPr dirty="0"/>
              <a:t>дій</a:t>
            </a:r>
            <a:r>
              <a:rPr spc="55" dirty="0"/>
              <a:t> </a:t>
            </a:r>
            <a:r>
              <a:rPr dirty="0"/>
              <a:t>чи</a:t>
            </a:r>
            <a:r>
              <a:rPr spc="60" dirty="0"/>
              <a:t> </a:t>
            </a:r>
            <a:r>
              <a:rPr dirty="0"/>
              <a:t>прийняття</a:t>
            </a:r>
            <a:r>
              <a:rPr spc="110" dirty="0"/>
              <a:t> </a:t>
            </a:r>
            <a:r>
              <a:rPr dirty="0"/>
              <a:t>рішень</a:t>
            </a:r>
            <a:r>
              <a:rPr spc="110" dirty="0"/>
              <a:t> </a:t>
            </a:r>
            <a:r>
              <a:rPr dirty="0"/>
              <a:t>в</a:t>
            </a:r>
            <a:r>
              <a:rPr spc="20" dirty="0"/>
              <a:t> </a:t>
            </a:r>
            <a:r>
              <a:rPr spc="-10" dirty="0"/>
              <a:t>умовах </a:t>
            </a:r>
            <a:r>
              <a:rPr dirty="0"/>
              <a:t>реального</a:t>
            </a:r>
            <a:r>
              <a:rPr spc="125" dirty="0"/>
              <a:t> </a:t>
            </a:r>
            <a:r>
              <a:rPr dirty="0"/>
              <a:t>конфлікту</a:t>
            </a:r>
            <a:r>
              <a:rPr spc="130" dirty="0"/>
              <a:t> </a:t>
            </a:r>
            <a:r>
              <a:rPr dirty="0"/>
              <a:t>інтересів</a:t>
            </a:r>
            <a:r>
              <a:rPr spc="210" dirty="0"/>
              <a:t> </a:t>
            </a:r>
            <a:r>
              <a:rPr dirty="0"/>
              <a:t>-</a:t>
            </a:r>
            <a:r>
              <a:rPr spc="35" dirty="0"/>
              <a:t> </a:t>
            </a:r>
            <a:r>
              <a:rPr dirty="0"/>
              <a:t>тягнуть</a:t>
            </a:r>
            <a:r>
              <a:rPr spc="165" dirty="0"/>
              <a:t> </a:t>
            </a:r>
            <a:r>
              <a:rPr dirty="0"/>
              <a:t>за</a:t>
            </a:r>
            <a:r>
              <a:rPr spc="35" dirty="0"/>
              <a:t> </a:t>
            </a:r>
            <a:r>
              <a:rPr dirty="0"/>
              <a:t>собою</a:t>
            </a:r>
            <a:r>
              <a:rPr spc="170" dirty="0"/>
              <a:t> </a:t>
            </a:r>
            <a:r>
              <a:rPr dirty="0"/>
              <a:t>накладення</a:t>
            </a:r>
            <a:r>
              <a:rPr spc="125" dirty="0"/>
              <a:t> </a:t>
            </a:r>
            <a:r>
              <a:rPr dirty="0"/>
              <a:t>штрафу</a:t>
            </a:r>
            <a:r>
              <a:rPr spc="55" dirty="0"/>
              <a:t> </a:t>
            </a:r>
            <a:r>
              <a:rPr dirty="0"/>
              <a:t>від</a:t>
            </a:r>
            <a:r>
              <a:rPr spc="40" dirty="0"/>
              <a:t> </a:t>
            </a:r>
            <a:r>
              <a:rPr dirty="0"/>
              <a:t>двохсот</a:t>
            </a:r>
            <a:r>
              <a:rPr spc="160" dirty="0"/>
              <a:t> </a:t>
            </a:r>
            <a:r>
              <a:rPr spc="-25" dirty="0"/>
              <a:t>до </a:t>
            </a:r>
            <a:r>
              <a:rPr dirty="0"/>
              <a:t>чотирьохсот</a:t>
            </a:r>
            <a:r>
              <a:rPr spc="65" dirty="0"/>
              <a:t> </a:t>
            </a:r>
            <a:r>
              <a:rPr dirty="0"/>
              <a:t>неоподатковуваних</a:t>
            </a:r>
            <a:r>
              <a:rPr spc="110" dirty="0"/>
              <a:t> </a:t>
            </a:r>
            <a:r>
              <a:rPr dirty="0"/>
              <a:t>мінімумів</a:t>
            </a:r>
            <a:r>
              <a:rPr spc="55" dirty="0"/>
              <a:t> </a:t>
            </a:r>
            <a:r>
              <a:rPr dirty="0"/>
              <a:t>доходів</a:t>
            </a:r>
            <a:r>
              <a:rPr spc="85" dirty="0"/>
              <a:t> </a:t>
            </a:r>
            <a:r>
              <a:rPr spc="-10" dirty="0"/>
              <a:t>громадян.</a:t>
            </a:r>
          </a:p>
        </p:txBody>
      </p:sp>
      <p:sp>
        <p:nvSpPr>
          <p:cNvPr id="14" name="object 14"/>
          <p:cNvSpPr txBox="1"/>
          <p:nvPr/>
        </p:nvSpPr>
        <p:spPr>
          <a:xfrm>
            <a:off x="690778" y="5051247"/>
            <a:ext cx="8053705" cy="1242060"/>
          </a:xfrm>
          <a:prstGeom prst="rect">
            <a:avLst/>
          </a:prstGeom>
        </p:spPr>
        <p:txBody>
          <a:bodyPr vert="horz" wrap="square" lIns="0" tIns="9525" rIns="0" bIns="0" rtlCol="0">
            <a:spAutoFit/>
          </a:bodyPr>
          <a:lstStyle/>
          <a:p>
            <a:pPr marL="12700" marR="5080" indent="447675" algn="just">
              <a:lnSpc>
                <a:spcPct val="103099"/>
              </a:lnSpc>
              <a:spcBef>
                <a:spcPts val="75"/>
              </a:spcBef>
            </a:pPr>
            <a:r>
              <a:rPr sz="1550" dirty="0">
                <a:latin typeface="Times New Roman"/>
                <a:cs typeface="Times New Roman"/>
              </a:rPr>
              <a:t>Дії,</a:t>
            </a:r>
            <a:r>
              <a:rPr sz="1550" spc="430" dirty="0">
                <a:latin typeface="Times New Roman"/>
                <a:cs typeface="Times New Roman"/>
              </a:rPr>
              <a:t>  </a:t>
            </a:r>
            <a:r>
              <a:rPr sz="1550" dirty="0">
                <a:latin typeface="Times New Roman"/>
                <a:cs typeface="Times New Roman"/>
              </a:rPr>
              <a:t>передбачені</a:t>
            </a:r>
            <a:r>
              <a:rPr sz="1550" spc="434" dirty="0">
                <a:latin typeface="Times New Roman"/>
                <a:cs typeface="Times New Roman"/>
              </a:rPr>
              <a:t>  </a:t>
            </a:r>
            <a:r>
              <a:rPr sz="1550" dirty="0">
                <a:latin typeface="Times New Roman"/>
                <a:cs typeface="Times New Roman"/>
              </a:rPr>
              <a:t>вище,</a:t>
            </a:r>
            <a:r>
              <a:rPr sz="1550" spc="440" dirty="0">
                <a:latin typeface="Times New Roman"/>
                <a:cs typeface="Times New Roman"/>
              </a:rPr>
              <a:t>  </a:t>
            </a:r>
            <a:r>
              <a:rPr sz="1550" dirty="0">
                <a:latin typeface="Times New Roman"/>
                <a:cs typeface="Times New Roman"/>
              </a:rPr>
              <a:t>вчинені</a:t>
            </a:r>
            <a:r>
              <a:rPr sz="1550" spc="450" dirty="0">
                <a:latin typeface="Times New Roman"/>
                <a:cs typeface="Times New Roman"/>
              </a:rPr>
              <a:t>  </a:t>
            </a:r>
            <a:r>
              <a:rPr sz="1550" dirty="0">
                <a:latin typeface="Times New Roman"/>
                <a:cs typeface="Times New Roman"/>
              </a:rPr>
              <a:t>особою,</a:t>
            </a:r>
            <a:r>
              <a:rPr sz="1550" spc="440" dirty="0">
                <a:latin typeface="Times New Roman"/>
                <a:cs typeface="Times New Roman"/>
              </a:rPr>
              <a:t>  </a:t>
            </a:r>
            <a:r>
              <a:rPr sz="1550" dirty="0">
                <a:latin typeface="Times New Roman"/>
                <a:cs typeface="Times New Roman"/>
              </a:rPr>
              <a:t>яку</a:t>
            </a:r>
            <a:r>
              <a:rPr sz="1550" spc="450" dirty="0">
                <a:latin typeface="Times New Roman"/>
                <a:cs typeface="Times New Roman"/>
              </a:rPr>
              <a:t>  </a:t>
            </a:r>
            <a:r>
              <a:rPr sz="1550" dirty="0">
                <a:latin typeface="Times New Roman"/>
                <a:cs typeface="Times New Roman"/>
              </a:rPr>
              <a:t>протягом</a:t>
            </a:r>
            <a:r>
              <a:rPr sz="1550" spc="459" dirty="0">
                <a:latin typeface="Times New Roman"/>
                <a:cs typeface="Times New Roman"/>
              </a:rPr>
              <a:t>  </a:t>
            </a:r>
            <a:r>
              <a:rPr sz="1550" dirty="0">
                <a:latin typeface="Times New Roman"/>
                <a:cs typeface="Times New Roman"/>
              </a:rPr>
              <a:t>року</a:t>
            </a:r>
            <a:r>
              <a:rPr sz="1550" spc="434" dirty="0">
                <a:latin typeface="Times New Roman"/>
                <a:cs typeface="Times New Roman"/>
              </a:rPr>
              <a:t>  </a:t>
            </a:r>
            <a:r>
              <a:rPr sz="1550" dirty="0">
                <a:latin typeface="Times New Roman"/>
                <a:cs typeface="Times New Roman"/>
              </a:rPr>
              <a:t>було</a:t>
            </a:r>
            <a:r>
              <a:rPr sz="1550" spc="415" dirty="0">
                <a:latin typeface="Times New Roman"/>
                <a:cs typeface="Times New Roman"/>
              </a:rPr>
              <a:t>  </a:t>
            </a:r>
            <a:r>
              <a:rPr sz="1550" spc="-10" dirty="0">
                <a:latin typeface="Times New Roman"/>
                <a:cs typeface="Times New Roman"/>
              </a:rPr>
              <a:t>піддано </a:t>
            </a:r>
            <a:r>
              <a:rPr sz="1550" dirty="0">
                <a:latin typeface="Times New Roman"/>
                <a:cs typeface="Times New Roman"/>
              </a:rPr>
              <a:t>адміністративному</a:t>
            </a:r>
            <a:r>
              <a:rPr sz="1550" spc="215" dirty="0">
                <a:latin typeface="Times New Roman"/>
                <a:cs typeface="Times New Roman"/>
              </a:rPr>
              <a:t> </a:t>
            </a:r>
            <a:r>
              <a:rPr sz="1550" dirty="0">
                <a:latin typeface="Times New Roman"/>
                <a:cs typeface="Times New Roman"/>
              </a:rPr>
              <a:t>стягненню</a:t>
            </a:r>
            <a:r>
              <a:rPr sz="1550" spc="260" dirty="0">
                <a:latin typeface="Times New Roman"/>
                <a:cs typeface="Times New Roman"/>
              </a:rPr>
              <a:t> </a:t>
            </a:r>
            <a:r>
              <a:rPr sz="1550" dirty="0">
                <a:latin typeface="Times New Roman"/>
                <a:cs typeface="Times New Roman"/>
              </a:rPr>
              <a:t>за</a:t>
            </a:r>
            <a:r>
              <a:rPr sz="1550" spc="210" dirty="0">
                <a:latin typeface="Times New Roman"/>
                <a:cs typeface="Times New Roman"/>
              </a:rPr>
              <a:t> </a:t>
            </a:r>
            <a:r>
              <a:rPr sz="1550" dirty="0">
                <a:latin typeface="Times New Roman"/>
                <a:cs typeface="Times New Roman"/>
              </a:rPr>
              <a:t>такі</a:t>
            </a:r>
            <a:r>
              <a:rPr sz="1550" spc="229" dirty="0">
                <a:latin typeface="Times New Roman"/>
                <a:cs typeface="Times New Roman"/>
              </a:rPr>
              <a:t> </a:t>
            </a:r>
            <a:r>
              <a:rPr sz="1550" dirty="0">
                <a:latin typeface="Times New Roman"/>
                <a:cs typeface="Times New Roman"/>
              </a:rPr>
              <a:t>ж</a:t>
            </a:r>
            <a:r>
              <a:rPr sz="1550" spc="175" dirty="0">
                <a:latin typeface="Times New Roman"/>
                <a:cs typeface="Times New Roman"/>
              </a:rPr>
              <a:t> </a:t>
            </a:r>
            <a:r>
              <a:rPr sz="1550" dirty="0">
                <a:latin typeface="Times New Roman"/>
                <a:cs typeface="Times New Roman"/>
              </a:rPr>
              <a:t>порушення,</a:t>
            </a:r>
            <a:r>
              <a:rPr sz="1550" spc="204" dirty="0">
                <a:latin typeface="Times New Roman"/>
                <a:cs typeface="Times New Roman"/>
              </a:rPr>
              <a:t> </a:t>
            </a:r>
            <a:r>
              <a:rPr sz="1550" dirty="0">
                <a:latin typeface="Times New Roman"/>
                <a:cs typeface="Times New Roman"/>
              </a:rPr>
              <a:t>-</a:t>
            </a:r>
            <a:r>
              <a:rPr sz="1550" spc="245" dirty="0">
                <a:latin typeface="Times New Roman"/>
                <a:cs typeface="Times New Roman"/>
              </a:rPr>
              <a:t> </a:t>
            </a:r>
            <a:r>
              <a:rPr sz="1550" dirty="0">
                <a:latin typeface="Times New Roman"/>
                <a:cs typeface="Times New Roman"/>
              </a:rPr>
              <a:t>тягнуть</a:t>
            </a:r>
            <a:r>
              <a:rPr sz="1550" spc="235" dirty="0">
                <a:latin typeface="Times New Roman"/>
                <a:cs typeface="Times New Roman"/>
              </a:rPr>
              <a:t> </a:t>
            </a:r>
            <a:r>
              <a:rPr sz="1550" dirty="0">
                <a:latin typeface="Times New Roman"/>
                <a:cs typeface="Times New Roman"/>
              </a:rPr>
              <a:t>за</a:t>
            </a:r>
            <a:r>
              <a:rPr sz="1550" spc="254" dirty="0">
                <a:latin typeface="Times New Roman"/>
                <a:cs typeface="Times New Roman"/>
              </a:rPr>
              <a:t> </a:t>
            </a:r>
            <a:r>
              <a:rPr sz="1550" dirty="0">
                <a:latin typeface="Times New Roman"/>
                <a:cs typeface="Times New Roman"/>
              </a:rPr>
              <a:t>собою</a:t>
            </a:r>
            <a:r>
              <a:rPr sz="1550" spc="250" dirty="0">
                <a:latin typeface="Times New Roman"/>
                <a:cs typeface="Times New Roman"/>
              </a:rPr>
              <a:t> </a:t>
            </a:r>
            <a:r>
              <a:rPr sz="1550" dirty="0">
                <a:latin typeface="Times New Roman"/>
                <a:cs typeface="Times New Roman"/>
              </a:rPr>
              <a:t>накладення</a:t>
            </a:r>
            <a:r>
              <a:rPr sz="1550" spc="195" dirty="0">
                <a:latin typeface="Times New Roman"/>
                <a:cs typeface="Times New Roman"/>
              </a:rPr>
              <a:t> </a:t>
            </a:r>
            <a:r>
              <a:rPr sz="1550" spc="-10" dirty="0">
                <a:latin typeface="Times New Roman"/>
                <a:cs typeface="Times New Roman"/>
              </a:rPr>
              <a:t>штрафу </a:t>
            </a:r>
            <a:r>
              <a:rPr sz="1550" dirty="0">
                <a:latin typeface="Times New Roman"/>
                <a:cs typeface="Times New Roman"/>
              </a:rPr>
              <a:t>від</a:t>
            </a:r>
            <a:r>
              <a:rPr sz="1550" spc="400" dirty="0">
                <a:latin typeface="Times New Roman"/>
                <a:cs typeface="Times New Roman"/>
              </a:rPr>
              <a:t>  </a:t>
            </a:r>
            <a:r>
              <a:rPr sz="1550" dirty="0">
                <a:latin typeface="Times New Roman"/>
                <a:cs typeface="Times New Roman"/>
              </a:rPr>
              <a:t>чотирьохсот</a:t>
            </a:r>
            <a:r>
              <a:rPr sz="1550" spc="425" dirty="0">
                <a:latin typeface="Times New Roman"/>
                <a:cs typeface="Times New Roman"/>
              </a:rPr>
              <a:t>  </a:t>
            </a:r>
            <a:r>
              <a:rPr sz="1550" dirty="0">
                <a:latin typeface="Times New Roman"/>
                <a:cs typeface="Times New Roman"/>
              </a:rPr>
              <a:t>до</a:t>
            </a:r>
            <a:r>
              <a:rPr sz="1550" spc="409" dirty="0">
                <a:latin typeface="Times New Roman"/>
                <a:cs typeface="Times New Roman"/>
              </a:rPr>
              <a:t>  </a:t>
            </a:r>
            <a:r>
              <a:rPr sz="1550" dirty="0">
                <a:latin typeface="Times New Roman"/>
                <a:cs typeface="Times New Roman"/>
              </a:rPr>
              <a:t>восьмисот</a:t>
            </a:r>
            <a:r>
              <a:rPr sz="1550" spc="409" dirty="0">
                <a:latin typeface="Times New Roman"/>
                <a:cs typeface="Times New Roman"/>
              </a:rPr>
              <a:t>  </a:t>
            </a:r>
            <a:r>
              <a:rPr sz="1550" dirty="0">
                <a:latin typeface="Times New Roman"/>
                <a:cs typeface="Times New Roman"/>
              </a:rPr>
              <a:t>неоподатковуваних</a:t>
            </a:r>
            <a:r>
              <a:rPr sz="1550" spc="415" dirty="0">
                <a:latin typeface="Times New Roman"/>
                <a:cs typeface="Times New Roman"/>
              </a:rPr>
              <a:t>  </a:t>
            </a:r>
            <a:r>
              <a:rPr sz="1550" dirty="0">
                <a:latin typeface="Times New Roman"/>
                <a:cs typeface="Times New Roman"/>
              </a:rPr>
              <a:t>мінімумів</a:t>
            </a:r>
            <a:r>
              <a:rPr sz="1550" spc="415" dirty="0">
                <a:latin typeface="Times New Roman"/>
                <a:cs typeface="Times New Roman"/>
              </a:rPr>
              <a:t>  </a:t>
            </a:r>
            <a:r>
              <a:rPr sz="1550" dirty="0">
                <a:latin typeface="Times New Roman"/>
                <a:cs typeface="Times New Roman"/>
              </a:rPr>
              <a:t>доходів</a:t>
            </a:r>
            <a:r>
              <a:rPr sz="1550" spc="415" dirty="0">
                <a:latin typeface="Times New Roman"/>
                <a:cs typeface="Times New Roman"/>
              </a:rPr>
              <a:t>  </a:t>
            </a:r>
            <a:r>
              <a:rPr sz="1550" dirty="0">
                <a:latin typeface="Times New Roman"/>
                <a:cs typeface="Times New Roman"/>
              </a:rPr>
              <a:t>громадян</a:t>
            </a:r>
            <a:r>
              <a:rPr sz="1550" spc="425" dirty="0">
                <a:latin typeface="Times New Roman"/>
                <a:cs typeface="Times New Roman"/>
              </a:rPr>
              <a:t>  </a:t>
            </a:r>
            <a:r>
              <a:rPr sz="1550" spc="-50" dirty="0">
                <a:latin typeface="Times New Roman"/>
                <a:cs typeface="Times New Roman"/>
              </a:rPr>
              <a:t>з </a:t>
            </a:r>
            <a:r>
              <a:rPr sz="1550" dirty="0">
                <a:latin typeface="Times New Roman"/>
                <a:cs typeface="Times New Roman"/>
              </a:rPr>
              <a:t>позбавленням</a:t>
            </a:r>
            <a:r>
              <a:rPr sz="1550" spc="365" dirty="0">
                <a:latin typeface="Times New Roman"/>
                <a:cs typeface="Times New Roman"/>
              </a:rPr>
              <a:t> </a:t>
            </a:r>
            <a:r>
              <a:rPr sz="1550" dirty="0">
                <a:latin typeface="Times New Roman"/>
                <a:cs typeface="Times New Roman"/>
              </a:rPr>
              <a:t>права</a:t>
            </a:r>
            <a:r>
              <a:rPr sz="1550" spc="415" dirty="0">
                <a:latin typeface="Times New Roman"/>
                <a:cs typeface="Times New Roman"/>
              </a:rPr>
              <a:t> </a:t>
            </a:r>
            <a:r>
              <a:rPr sz="1550" dirty="0">
                <a:latin typeface="Times New Roman"/>
                <a:cs typeface="Times New Roman"/>
              </a:rPr>
              <a:t>обіймати</a:t>
            </a:r>
            <a:r>
              <a:rPr sz="1550" spc="375" dirty="0">
                <a:latin typeface="Times New Roman"/>
                <a:cs typeface="Times New Roman"/>
              </a:rPr>
              <a:t> </a:t>
            </a:r>
            <a:r>
              <a:rPr sz="1550" dirty="0">
                <a:latin typeface="Times New Roman"/>
                <a:cs typeface="Times New Roman"/>
              </a:rPr>
              <a:t>певні</a:t>
            </a:r>
            <a:r>
              <a:rPr sz="1550" spc="385" dirty="0">
                <a:latin typeface="Times New Roman"/>
                <a:cs typeface="Times New Roman"/>
              </a:rPr>
              <a:t> </a:t>
            </a:r>
            <a:r>
              <a:rPr sz="1550" dirty="0">
                <a:latin typeface="Times New Roman"/>
                <a:cs typeface="Times New Roman"/>
              </a:rPr>
              <a:t>посади</a:t>
            </a:r>
            <a:r>
              <a:rPr sz="1550" spc="375" dirty="0">
                <a:latin typeface="Times New Roman"/>
                <a:cs typeface="Times New Roman"/>
              </a:rPr>
              <a:t> </a:t>
            </a:r>
            <a:r>
              <a:rPr sz="1550" dirty="0">
                <a:latin typeface="Times New Roman"/>
                <a:cs typeface="Times New Roman"/>
              </a:rPr>
              <a:t>або</a:t>
            </a:r>
            <a:r>
              <a:rPr sz="1550" spc="350" dirty="0">
                <a:latin typeface="Times New Roman"/>
                <a:cs typeface="Times New Roman"/>
              </a:rPr>
              <a:t> </a:t>
            </a:r>
            <a:r>
              <a:rPr sz="1550" dirty="0">
                <a:latin typeface="Times New Roman"/>
                <a:cs typeface="Times New Roman"/>
              </a:rPr>
              <a:t>займатися</a:t>
            </a:r>
            <a:r>
              <a:rPr sz="1550" spc="385" dirty="0">
                <a:latin typeface="Times New Roman"/>
                <a:cs typeface="Times New Roman"/>
              </a:rPr>
              <a:t> </a:t>
            </a:r>
            <a:r>
              <a:rPr sz="1550" dirty="0">
                <a:latin typeface="Times New Roman"/>
                <a:cs typeface="Times New Roman"/>
              </a:rPr>
              <a:t>певною</a:t>
            </a:r>
            <a:r>
              <a:rPr sz="1550" spc="405" dirty="0">
                <a:latin typeface="Times New Roman"/>
                <a:cs typeface="Times New Roman"/>
              </a:rPr>
              <a:t> </a:t>
            </a:r>
            <a:r>
              <a:rPr sz="1550" dirty="0">
                <a:latin typeface="Times New Roman"/>
                <a:cs typeface="Times New Roman"/>
              </a:rPr>
              <a:t>діяльністю</a:t>
            </a:r>
            <a:r>
              <a:rPr sz="1550" spc="405" dirty="0">
                <a:latin typeface="Times New Roman"/>
                <a:cs typeface="Times New Roman"/>
              </a:rPr>
              <a:t> </a:t>
            </a:r>
            <a:r>
              <a:rPr sz="1550" dirty="0">
                <a:latin typeface="Times New Roman"/>
                <a:cs typeface="Times New Roman"/>
              </a:rPr>
              <a:t>строком</a:t>
            </a:r>
            <a:r>
              <a:rPr sz="1550" spc="395" dirty="0">
                <a:latin typeface="Times New Roman"/>
                <a:cs typeface="Times New Roman"/>
              </a:rPr>
              <a:t> </a:t>
            </a:r>
            <a:r>
              <a:rPr sz="1550" spc="-25" dirty="0">
                <a:latin typeface="Times New Roman"/>
                <a:cs typeface="Times New Roman"/>
              </a:rPr>
              <a:t>на </a:t>
            </a:r>
            <a:r>
              <a:rPr sz="1550" dirty="0">
                <a:latin typeface="Times New Roman"/>
                <a:cs typeface="Times New Roman"/>
              </a:rPr>
              <a:t>один</a:t>
            </a:r>
            <a:r>
              <a:rPr sz="1550" spc="35" dirty="0">
                <a:latin typeface="Times New Roman"/>
                <a:cs typeface="Times New Roman"/>
              </a:rPr>
              <a:t> </a:t>
            </a:r>
            <a:r>
              <a:rPr sz="1550" spc="-20" dirty="0">
                <a:latin typeface="Times New Roman"/>
                <a:cs typeface="Times New Roman"/>
              </a:rPr>
              <a:t>рік.</a:t>
            </a:r>
            <a:endParaRPr sz="1550">
              <a:latin typeface="Times New Roman"/>
              <a:cs typeface="Times New Roman"/>
            </a:endParaRPr>
          </a:p>
        </p:txBody>
      </p:sp>
      <p:grpSp>
        <p:nvGrpSpPr>
          <p:cNvPr id="15" name="object 15"/>
          <p:cNvGrpSpPr/>
          <p:nvPr/>
        </p:nvGrpSpPr>
        <p:grpSpPr>
          <a:xfrm>
            <a:off x="4487290" y="1904110"/>
            <a:ext cx="457834" cy="673735"/>
            <a:chOff x="4487290" y="1904110"/>
            <a:chExt cx="457834" cy="673735"/>
          </a:xfrm>
        </p:grpSpPr>
        <p:sp>
          <p:nvSpPr>
            <p:cNvPr id="16" name="object 16"/>
            <p:cNvSpPr/>
            <p:nvPr/>
          </p:nvSpPr>
          <p:spPr>
            <a:xfrm>
              <a:off x="4499990" y="1916810"/>
              <a:ext cx="432434" cy="648335"/>
            </a:xfrm>
            <a:custGeom>
              <a:avLst/>
              <a:gdLst/>
              <a:ahLst/>
              <a:cxnLst/>
              <a:rect l="l" t="t" r="r" b="b"/>
              <a:pathLst>
                <a:path w="432435" h="648335">
                  <a:moveTo>
                    <a:pt x="323976" y="0"/>
                  </a:moveTo>
                  <a:lnTo>
                    <a:pt x="107950" y="0"/>
                  </a:lnTo>
                  <a:lnTo>
                    <a:pt x="107950" y="432053"/>
                  </a:lnTo>
                  <a:lnTo>
                    <a:pt x="0" y="432053"/>
                  </a:lnTo>
                  <a:lnTo>
                    <a:pt x="216026" y="648080"/>
                  </a:lnTo>
                  <a:lnTo>
                    <a:pt x="432054" y="432053"/>
                  </a:lnTo>
                  <a:lnTo>
                    <a:pt x="323976" y="432053"/>
                  </a:lnTo>
                  <a:lnTo>
                    <a:pt x="323976" y="0"/>
                  </a:lnTo>
                  <a:close/>
                </a:path>
              </a:pathLst>
            </a:custGeom>
            <a:solidFill>
              <a:srgbClr val="F6C682"/>
            </a:solidFill>
          </p:spPr>
          <p:txBody>
            <a:bodyPr wrap="square" lIns="0" tIns="0" rIns="0" bIns="0" rtlCol="0"/>
            <a:lstStyle/>
            <a:p>
              <a:endParaRPr/>
            </a:p>
          </p:txBody>
        </p:sp>
        <p:sp>
          <p:nvSpPr>
            <p:cNvPr id="17" name="object 17"/>
            <p:cNvSpPr/>
            <p:nvPr/>
          </p:nvSpPr>
          <p:spPr>
            <a:xfrm>
              <a:off x="4499990" y="1916810"/>
              <a:ext cx="432434" cy="648335"/>
            </a:xfrm>
            <a:custGeom>
              <a:avLst/>
              <a:gdLst/>
              <a:ahLst/>
              <a:cxnLst/>
              <a:rect l="l" t="t" r="r" b="b"/>
              <a:pathLst>
                <a:path w="432435" h="648335">
                  <a:moveTo>
                    <a:pt x="0" y="432053"/>
                  </a:moveTo>
                  <a:lnTo>
                    <a:pt x="107950" y="432053"/>
                  </a:lnTo>
                  <a:lnTo>
                    <a:pt x="107950" y="0"/>
                  </a:lnTo>
                  <a:lnTo>
                    <a:pt x="323976" y="0"/>
                  </a:lnTo>
                  <a:lnTo>
                    <a:pt x="323976" y="432053"/>
                  </a:lnTo>
                  <a:lnTo>
                    <a:pt x="432054" y="432053"/>
                  </a:lnTo>
                  <a:lnTo>
                    <a:pt x="216026" y="648080"/>
                  </a:lnTo>
                  <a:lnTo>
                    <a:pt x="0" y="432053"/>
                  </a:lnTo>
                  <a:close/>
                </a:path>
              </a:pathLst>
            </a:custGeom>
            <a:ln w="25400">
              <a:solidFill>
                <a:srgbClr val="855309"/>
              </a:solidFill>
            </a:ln>
          </p:spPr>
          <p:txBody>
            <a:bodyPr wrap="square" lIns="0" tIns="0" rIns="0" bIns="0" rtlCol="0"/>
            <a:lstStyle/>
            <a:p>
              <a:endParaRPr/>
            </a:p>
          </p:txBody>
        </p:sp>
      </p:grpSp>
      <p:grpSp>
        <p:nvGrpSpPr>
          <p:cNvPr id="18" name="object 18"/>
          <p:cNvGrpSpPr/>
          <p:nvPr/>
        </p:nvGrpSpPr>
        <p:grpSpPr>
          <a:xfrm>
            <a:off x="4559300" y="4208398"/>
            <a:ext cx="457834" cy="673735"/>
            <a:chOff x="4559300" y="4208398"/>
            <a:chExt cx="457834" cy="673735"/>
          </a:xfrm>
        </p:grpSpPr>
        <p:sp>
          <p:nvSpPr>
            <p:cNvPr id="19" name="object 19"/>
            <p:cNvSpPr/>
            <p:nvPr/>
          </p:nvSpPr>
          <p:spPr>
            <a:xfrm>
              <a:off x="4572000" y="4221098"/>
              <a:ext cx="432434" cy="648335"/>
            </a:xfrm>
            <a:custGeom>
              <a:avLst/>
              <a:gdLst/>
              <a:ahLst/>
              <a:cxnLst/>
              <a:rect l="l" t="t" r="r" b="b"/>
              <a:pathLst>
                <a:path w="432435" h="648335">
                  <a:moveTo>
                    <a:pt x="323976" y="0"/>
                  </a:moveTo>
                  <a:lnTo>
                    <a:pt x="107950" y="0"/>
                  </a:lnTo>
                  <a:lnTo>
                    <a:pt x="107950" y="432053"/>
                  </a:lnTo>
                  <a:lnTo>
                    <a:pt x="0" y="432053"/>
                  </a:lnTo>
                  <a:lnTo>
                    <a:pt x="216026" y="648081"/>
                  </a:lnTo>
                  <a:lnTo>
                    <a:pt x="432053" y="432053"/>
                  </a:lnTo>
                  <a:lnTo>
                    <a:pt x="323976" y="432053"/>
                  </a:lnTo>
                  <a:lnTo>
                    <a:pt x="323976" y="0"/>
                  </a:lnTo>
                  <a:close/>
                </a:path>
              </a:pathLst>
            </a:custGeom>
            <a:solidFill>
              <a:srgbClr val="F8DAAB"/>
            </a:solidFill>
          </p:spPr>
          <p:txBody>
            <a:bodyPr wrap="square" lIns="0" tIns="0" rIns="0" bIns="0" rtlCol="0"/>
            <a:lstStyle/>
            <a:p>
              <a:endParaRPr/>
            </a:p>
          </p:txBody>
        </p:sp>
        <p:sp>
          <p:nvSpPr>
            <p:cNvPr id="20" name="object 20"/>
            <p:cNvSpPr/>
            <p:nvPr/>
          </p:nvSpPr>
          <p:spPr>
            <a:xfrm>
              <a:off x="4572000" y="4221098"/>
              <a:ext cx="432434" cy="648335"/>
            </a:xfrm>
            <a:custGeom>
              <a:avLst/>
              <a:gdLst/>
              <a:ahLst/>
              <a:cxnLst/>
              <a:rect l="l" t="t" r="r" b="b"/>
              <a:pathLst>
                <a:path w="432435" h="648335">
                  <a:moveTo>
                    <a:pt x="0" y="432053"/>
                  </a:moveTo>
                  <a:lnTo>
                    <a:pt x="107950" y="432053"/>
                  </a:lnTo>
                  <a:lnTo>
                    <a:pt x="107950" y="0"/>
                  </a:lnTo>
                  <a:lnTo>
                    <a:pt x="323976" y="0"/>
                  </a:lnTo>
                  <a:lnTo>
                    <a:pt x="323976" y="432053"/>
                  </a:lnTo>
                  <a:lnTo>
                    <a:pt x="432053" y="432053"/>
                  </a:lnTo>
                  <a:lnTo>
                    <a:pt x="216026" y="648081"/>
                  </a:lnTo>
                  <a:lnTo>
                    <a:pt x="0" y="432053"/>
                  </a:lnTo>
                  <a:close/>
                </a:path>
              </a:pathLst>
            </a:custGeom>
            <a:ln w="25400">
              <a:solidFill>
                <a:srgbClr val="A4634E"/>
              </a:solidFill>
            </a:ln>
          </p:spPr>
          <p:txBody>
            <a:bodyPr wrap="square" lIns="0" tIns="0" rIns="0" bIns="0" rtlCol="0"/>
            <a:lstStyle/>
            <a:p>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75606" y="838725"/>
            <a:ext cx="8605601" cy="5240269"/>
          </a:xfrm>
          <a:prstGeom prst="rect">
            <a:avLst/>
          </a:prstGeom>
        </p:spPr>
      </p:pic>
      <p:sp>
        <p:nvSpPr>
          <p:cNvPr id="3" name="object 3"/>
          <p:cNvSpPr txBox="1">
            <a:spLocks noGrp="1"/>
          </p:cNvSpPr>
          <p:nvPr>
            <p:ph type="title"/>
          </p:nvPr>
        </p:nvSpPr>
        <p:spPr>
          <a:xfrm>
            <a:off x="1064767" y="2360117"/>
            <a:ext cx="7701280" cy="2208297"/>
          </a:xfrm>
          <a:prstGeom prst="rect">
            <a:avLst/>
          </a:prstGeom>
        </p:spPr>
        <p:txBody>
          <a:bodyPr vert="horz" wrap="square" lIns="0" tIns="27940" rIns="0" bIns="0" rtlCol="0">
            <a:spAutoFit/>
          </a:bodyPr>
          <a:lstStyle/>
          <a:p>
            <a:pPr marL="12700" marR="5080" indent="-13335" algn="ctr">
              <a:lnSpc>
                <a:spcPts val="3350"/>
              </a:lnSpc>
              <a:spcBef>
                <a:spcPts val="220"/>
              </a:spcBef>
            </a:pPr>
            <a:r>
              <a:rPr sz="2800" dirty="0">
                <a:latin typeface="Calibri"/>
                <a:cs typeface="Calibri"/>
              </a:rPr>
              <a:t>Презентація</a:t>
            </a:r>
            <a:r>
              <a:rPr sz="2800" spc="-80" dirty="0">
                <a:latin typeface="Calibri"/>
                <a:cs typeface="Calibri"/>
              </a:rPr>
              <a:t> </a:t>
            </a:r>
            <a:r>
              <a:rPr sz="2800" spc="-10" dirty="0" err="1">
                <a:latin typeface="Calibri"/>
                <a:cs typeface="Calibri"/>
              </a:rPr>
              <a:t>підготовлена</a:t>
            </a:r>
            <a:r>
              <a:rPr sz="2800" spc="-95" dirty="0">
                <a:latin typeface="Calibri"/>
                <a:cs typeface="Calibri"/>
              </a:rPr>
              <a:t> </a:t>
            </a:r>
            <a:r>
              <a:rPr lang="uk-UA" sz="2800" spc="-95" dirty="0" smtClean="0">
                <a:latin typeface="Calibri"/>
                <a:cs typeface="Calibri"/>
              </a:rPr>
              <a:t>уповноваженою особою </a:t>
            </a:r>
            <a:r>
              <a:rPr sz="2800" dirty="0" smtClean="0">
                <a:latin typeface="Calibri"/>
                <a:cs typeface="Calibri"/>
              </a:rPr>
              <a:t>з</a:t>
            </a:r>
            <a:r>
              <a:rPr sz="2800" spc="-15" dirty="0" smtClean="0">
                <a:latin typeface="Calibri"/>
                <a:cs typeface="Calibri"/>
              </a:rPr>
              <a:t> </a:t>
            </a:r>
            <a:r>
              <a:rPr sz="2800" spc="-10" dirty="0">
                <a:latin typeface="Calibri"/>
                <a:cs typeface="Calibri"/>
              </a:rPr>
              <a:t>питань </a:t>
            </a:r>
            <a:r>
              <a:rPr sz="2800" dirty="0">
                <a:latin typeface="Calibri"/>
                <a:cs typeface="Calibri"/>
              </a:rPr>
              <a:t>запобігання</a:t>
            </a:r>
            <a:r>
              <a:rPr sz="2800" spc="-140" dirty="0">
                <a:latin typeface="Calibri"/>
                <a:cs typeface="Calibri"/>
              </a:rPr>
              <a:t> </a:t>
            </a:r>
            <a:r>
              <a:rPr sz="2800" dirty="0">
                <a:latin typeface="Calibri"/>
                <a:cs typeface="Calibri"/>
              </a:rPr>
              <a:t>та</a:t>
            </a:r>
            <a:r>
              <a:rPr sz="2800" spc="-20" dirty="0">
                <a:latin typeface="Calibri"/>
                <a:cs typeface="Calibri"/>
              </a:rPr>
              <a:t> </a:t>
            </a:r>
            <a:r>
              <a:rPr sz="2800" dirty="0">
                <a:latin typeface="Calibri"/>
                <a:cs typeface="Calibri"/>
              </a:rPr>
              <a:t>виявлення</a:t>
            </a:r>
            <a:r>
              <a:rPr sz="2800" spc="-90" dirty="0">
                <a:latin typeface="Calibri"/>
                <a:cs typeface="Calibri"/>
              </a:rPr>
              <a:t> </a:t>
            </a:r>
            <a:r>
              <a:rPr sz="2800" dirty="0" err="1">
                <a:latin typeface="Calibri"/>
                <a:cs typeface="Calibri"/>
              </a:rPr>
              <a:t>корупції</a:t>
            </a:r>
            <a:r>
              <a:rPr sz="2800" spc="-75" dirty="0">
                <a:latin typeface="Calibri"/>
                <a:cs typeface="Calibri"/>
              </a:rPr>
              <a:t> </a:t>
            </a:r>
            <a:r>
              <a:rPr lang="uk-UA" sz="2800" spc="-75" dirty="0" smtClean="0">
                <a:latin typeface="Calibri"/>
                <a:cs typeface="Calibri"/>
              </a:rPr>
              <a:t>в </a:t>
            </a:r>
            <a:r>
              <a:rPr sz="2800" dirty="0" err="1" smtClean="0">
                <a:latin typeface="Calibri"/>
                <a:cs typeface="Calibri"/>
              </a:rPr>
              <a:t>апарат</a:t>
            </a:r>
            <a:r>
              <a:rPr lang="uk-UA" sz="2800" dirty="0" smtClean="0">
                <a:latin typeface="Calibri"/>
                <a:cs typeface="Calibri"/>
              </a:rPr>
              <a:t>і Коломийської міської ради</a:t>
            </a:r>
            <a:br>
              <a:rPr lang="uk-UA" sz="2800" dirty="0" smtClean="0">
                <a:latin typeface="Calibri"/>
                <a:cs typeface="Calibri"/>
              </a:rPr>
            </a:br>
            <a:r>
              <a:rPr lang="uk-UA" sz="2800" dirty="0">
                <a:latin typeface="Calibri"/>
                <a:cs typeface="Calibri"/>
              </a:rPr>
              <a:t/>
            </a:r>
            <a:br>
              <a:rPr lang="uk-UA" sz="2800" dirty="0">
                <a:latin typeface="Calibri"/>
                <a:cs typeface="Calibri"/>
              </a:rPr>
            </a:br>
            <a:r>
              <a:rPr lang="uk-UA" sz="2800" dirty="0" smtClean="0">
                <a:latin typeface="Calibri"/>
                <a:cs typeface="Calibri"/>
              </a:rPr>
              <a:t>ДЯКУЮ ЗА УВАГУ!</a:t>
            </a:r>
            <a:endParaRPr sz="2800" dirty="0">
              <a:latin typeface="Calibri"/>
              <a:cs typeface="Calibri"/>
            </a:endParaRPr>
          </a:p>
        </p:txBody>
      </p:sp>
      <p:sp>
        <p:nvSpPr>
          <p:cNvPr id="4" name="object 4"/>
          <p:cNvSpPr txBox="1"/>
          <p:nvPr/>
        </p:nvSpPr>
        <p:spPr>
          <a:xfrm>
            <a:off x="3443478" y="4190187"/>
            <a:ext cx="2934970" cy="888705"/>
          </a:xfrm>
          <a:prstGeom prst="rect">
            <a:avLst/>
          </a:prstGeom>
        </p:spPr>
        <p:txBody>
          <a:bodyPr vert="horz" wrap="square" lIns="0" tIns="13970" rIns="0" bIns="0" rtlCol="0">
            <a:spAutoFit/>
          </a:bodyPr>
          <a:lstStyle/>
          <a:p>
            <a:pPr marL="12700">
              <a:lnSpc>
                <a:spcPct val="100000"/>
              </a:lnSpc>
              <a:spcBef>
                <a:spcPts val="110"/>
              </a:spcBef>
            </a:pPr>
            <a:r>
              <a:rPr sz="2800" b="1" spc="-40" dirty="0" smtClean="0">
                <a:latin typeface="Calibri"/>
                <a:cs typeface="Calibri"/>
              </a:rPr>
              <a:t> </a:t>
            </a:r>
            <a:r>
              <a:rPr lang="uk-UA" sz="2800" b="1" spc="-40" dirty="0" smtClean="0">
                <a:latin typeface="Calibri"/>
                <a:cs typeface="Calibri"/>
              </a:rPr>
              <a:t>      </a:t>
            </a:r>
          </a:p>
          <a:p>
            <a:pPr marL="12700">
              <a:lnSpc>
                <a:spcPct val="100000"/>
              </a:lnSpc>
              <a:spcBef>
                <a:spcPts val="110"/>
              </a:spcBef>
            </a:pPr>
            <a:r>
              <a:rPr lang="uk-UA" sz="2800" b="1" spc="-40" dirty="0">
                <a:latin typeface="Calibri"/>
                <a:cs typeface="Calibri"/>
              </a:rPr>
              <a:t> </a:t>
            </a:r>
            <a:r>
              <a:rPr lang="uk-UA" sz="2800" b="1" spc="-40" dirty="0" smtClean="0">
                <a:latin typeface="Calibri"/>
                <a:cs typeface="Calibri"/>
              </a:rPr>
              <a:t>       </a:t>
            </a:r>
            <a:r>
              <a:rPr sz="2800" b="1" dirty="0" smtClean="0">
                <a:latin typeface="Calibri"/>
                <a:cs typeface="Calibri"/>
              </a:rPr>
              <a:t>20</a:t>
            </a:r>
            <a:r>
              <a:rPr lang="uk-UA" sz="2800" b="1" dirty="0" smtClean="0">
                <a:latin typeface="Calibri"/>
                <a:cs typeface="Calibri"/>
              </a:rPr>
              <a:t>23</a:t>
            </a:r>
            <a:r>
              <a:rPr sz="2800" b="1" spc="-40" dirty="0" smtClean="0">
                <a:latin typeface="Calibri"/>
                <a:cs typeface="Calibri"/>
              </a:rPr>
              <a:t> </a:t>
            </a:r>
            <a:r>
              <a:rPr sz="2800" b="1" spc="-20" dirty="0" smtClean="0">
                <a:latin typeface="Calibri"/>
                <a:cs typeface="Calibri"/>
              </a:rPr>
              <a:t>р</a:t>
            </a:r>
            <a:r>
              <a:rPr lang="uk-UA" sz="2800" b="1" spc="-20" dirty="0" err="1" smtClean="0">
                <a:latin typeface="Calibri"/>
                <a:cs typeface="Calibri"/>
              </a:rPr>
              <a:t>ік</a:t>
            </a:r>
            <a:endParaRPr sz="2800" dirty="0">
              <a:latin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5135371" y="2596769"/>
            <a:ext cx="3769995" cy="4274185"/>
            <a:chOff x="5135371" y="2596769"/>
            <a:chExt cx="3769995" cy="4274185"/>
          </a:xfrm>
        </p:grpSpPr>
        <p:sp>
          <p:nvSpPr>
            <p:cNvPr id="3" name="object 3"/>
            <p:cNvSpPr/>
            <p:nvPr/>
          </p:nvSpPr>
          <p:spPr>
            <a:xfrm>
              <a:off x="5148071" y="2616205"/>
              <a:ext cx="3744595" cy="4241800"/>
            </a:xfrm>
            <a:custGeom>
              <a:avLst/>
              <a:gdLst/>
              <a:ahLst/>
              <a:cxnLst/>
              <a:rect l="l" t="t" r="r" b="b"/>
              <a:pathLst>
                <a:path w="3744595" h="4241800">
                  <a:moveTo>
                    <a:pt x="2096873" y="4229100"/>
                  </a:moveTo>
                  <a:lnTo>
                    <a:pt x="1647570" y="4229100"/>
                  </a:lnTo>
                  <a:lnTo>
                    <a:pt x="1691921" y="4241800"/>
                  </a:lnTo>
                  <a:lnTo>
                    <a:pt x="2052527" y="4241800"/>
                  </a:lnTo>
                  <a:lnTo>
                    <a:pt x="2096873" y="4229100"/>
                  </a:lnTo>
                  <a:close/>
                </a:path>
                <a:path w="3744595" h="4241800">
                  <a:moveTo>
                    <a:pt x="2227974" y="4203700"/>
                  </a:moveTo>
                  <a:lnTo>
                    <a:pt x="1516458" y="4203700"/>
                  </a:lnTo>
                  <a:lnTo>
                    <a:pt x="1603534" y="4229100"/>
                  </a:lnTo>
                  <a:lnTo>
                    <a:pt x="2140905" y="4229100"/>
                  </a:lnTo>
                  <a:lnTo>
                    <a:pt x="2227974" y="4203700"/>
                  </a:lnTo>
                  <a:close/>
                </a:path>
                <a:path w="3744595" h="4241800">
                  <a:moveTo>
                    <a:pt x="2184610" y="25400"/>
                  </a:moveTo>
                  <a:lnTo>
                    <a:pt x="1559826" y="25400"/>
                  </a:lnTo>
                  <a:lnTo>
                    <a:pt x="1516458" y="38100"/>
                  </a:lnTo>
                  <a:lnTo>
                    <a:pt x="1223429" y="127000"/>
                  </a:lnTo>
                  <a:lnTo>
                    <a:pt x="1183221" y="152400"/>
                  </a:lnTo>
                  <a:lnTo>
                    <a:pt x="1143464" y="165100"/>
                  </a:lnTo>
                  <a:lnTo>
                    <a:pt x="1104169" y="190500"/>
                  </a:lnTo>
                  <a:lnTo>
                    <a:pt x="1065349" y="203200"/>
                  </a:lnTo>
                  <a:lnTo>
                    <a:pt x="1027016" y="228600"/>
                  </a:lnTo>
                  <a:lnTo>
                    <a:pt x="951860" y="279400"/>
                  </a:lnTo>
                  <a:lnTo>
                    <a:pt x="915062" y="292100"/>
                  </a:lnTo>
                  <a:lnTo>
                    <a:pt x="878799" y="317500"/>
                  </a:lnTo>
                  <a:lnTo>
                    <a:pt x="843085" y="342900"/>
                  </a:lnTo>
                  <a:lnTo>
                    <a:pt x="807932" y="381000"/>
                  </a:lnTo>
                  <a:lnTo>
                    <a:pt x="773351" y="406400"/>
                  </a:lnTo>
                  <a:lnTo>
                    <a:pt x="739355" y="431800"/>
                  </a:lnTo>
                  <a:lnTo>
                    <a:pt x="705957" y="457200"/>
                  </a:lnTo>
                  <a:lnTo>
                    <a:pt x="673168" y="495300"/>
                  </a:lnTo>
                  <a:lnTo>
                    <a:pt x="641001" y="520700"/>
                  </a:lnTo>
                  <a:lnTo>
                    <a:pt x="609468" y="558800"/>
                  </a:lnTo>
                  <a:lnTo>
                    <a:pt x="578582" y="584200"/>
                  </a:lnTo>
                  <a:lnTo>
                    <a:pt x="548354" y="622300"/>
                  </a:lnTo>
                  <a:lnTo>
                    <a:pt x="518797" y="660400"/>
                  </a:lnTo>
                  <a:lnTo>
                    <a:pt x="489923" y="685800"/>
                  </a:lnTo>
                  <a:lnTo>
                    <a:pt x="461744" y="723900"/>
                  </a:lnTo>
                  <a:lnTo>
                    <a:pt x="434273" y="762000"/>
                  </a:lnTo>
                  <a:lnTo>
                    <a:pt x="407523" y="800100"/>
                  </a:lnTo>
                  <a:lnTo>
                    <a:pt x="381504" y="838200"/>
                  </a:lnTo>
                  <a:lnTo>
                    <a:pt x="356229" y="876300"/>
                  </a:lnTo>
                  <a:lnTo>
                    <a:pt x="331712" y="914400"/>
                  </a:lnTo>
                  <a:lnTo>
                    <a:pt x="307963" y="952500"/>
                  </a:lnTo>
                  <a:lnTo>
                    <a:pt x="284995" y="990600"/>
                  </a:lnTo>
                  <a:lnTo>
                    <a:pt x="262821" y="1041400"/>
                  </a:lnTo>
                  <a:lnTo>
                    <a:pt x="241453" y="1079500"/>
                  </a:lnTo>
                  <a:lnTo>
                    <a:pt x="220902" y="1117600"/>
                  </a:lnTo>
                  <a:lnTo>
                    <a:pt x="201182" y="1168400"/>
                  </a:lnTo>
                  <a:lnTo>
                    <a:pt x="182304" y="1206500"/>
                  </a:lnTo>
                  <a:lnTo>
                    <a:pt x="164281" y="1257300"/>
                  </a:lnTo>
                  <a:lnTo>
                    <a:pt x="147125" y="1295400"/>
                  </a:lnTo>
                  <a:lnTo>
                    <a:pt x="130848" y="1346200"/>
                  </a:lnTo>
                  <a:lnTo>
                    <a:pt x="115463" y="1384300"/>
                  </a:lnTo>
                  <a:lnTo>
                    <a:pt x="100981" y="1435100"/>
                  </a:lnTo>
                  <a:lnTo>
                    <a:pt x="87416" y="1485900"/>
                  </a:lnTo>
                  <a:lnTo>
                    <a:pt x="74779" y="1524000"/>
                  </a:lnTo>
                  <a:lnTo>
                    <a:pt x="63082" y="1574800"/>
                  </a:lnTo>
                  <a:lnTo>
                    <a:pt x="52338" y="1625600"/>
                  </a:lnTo>
                  <a:lnTo>
                    <a:pt x="42559" y="1676400"/>
                  </a:lnTo>
                  <a:lnTo>
                    <a:pt x="33758" y="1714500"/>
                  </a:lnTo>
                  <a:lnTo>
                    <a:pt x="25946" y="1765300"/>
                  </a:lnTo>
                  <a:lnTo>
                    <a:pt x="19136" y="1816100"/>
                  </a:lnTo>
                  <a:lnTo>
                    <a:pt x="13340" y="1866900"/>
                  </a:lnTo>
                  <a:lnTo>
                    <a:pt x="8570" y="1917700"/>
                  </a:lnTo>
                  <a:lnTo>
                    <a:pt x="4839" y="1968500"/>
                  </a:lnTo>
                  <a:lnTo>
                    <a:pt x="2158" y="2019300"/>
                  </a:lnTo>
                  <a:lnTo>
                    <a:pt x="541" y="2070100"/>
                  </a:lnTo>
                  <a:lnTo>
                    <a:pt x="0" y="2120900"/>
                  </a:lnTo>
                  <a:lnTo>
                    <a:pt x="541" y="2171700"/>
                  </a:lnTo>
                  <a:lnTo>
                    <a:pt x="2158" y="2222500"/>
                  </a:lnTo>
                  <a:lnTo>
                    <a:pt x="4839" y="2273300"/>
                  </a:lnTo>
                  <a:lnTo>
                    <a:pt x="8570" y="2324100"/>
                  </a:lnTo>
                  <a:lnTo>
                    <a:pt x="13340" y="2374900"/>
                  </a:lnTo>
                  <a:lnTo>
                    <a:pt x="19136" y="2425700"/>
                  </a:lnTo>
                  <a:lnTo>
                    <a:pt x="25946" y="2476500"/>
                  </a:lnTo>
                  <a:lnTo>
                    <a:pt x="33758" y="2527300"/>
                  </a:lnTo>
                  <a:lnTo>
                    <a:pt x="42559" y="2578100"/>
                  </a:lnTo>
                  <a:lnTo>
                    <a:pt x="52338" y="2628900"/>
                  </a:lnTo>
                  <a:lnTo>
                    <a:pt x="63082" y="2667000"/>
                  </a:lnTo>
                  <a:lnTo>
                    <a:pt x="74779" y="2717800"/>
                  </a:lnTo>
                  <a:lnTo>
                    <a:pt x="87416" y="2768600"/>
                  </a:lnTo>
                  <a:lnTo>
                    <a:pt x="100981" y="2819400"/>
                  </a:lnTo>
                  <a:lnTo>
                    <a:pt x="115463" y="2857500"/>
                  </a:lnTo>
                  <a:lnTo>
                    <a:pt x="130848" y="2908300"/>
                  </a:lnTo>
                  <a:lnTo>
                    <a:pt x="147125" y="2946400"/>
                  </a:lnTo>
                  <a:lnTo>
                    <a:pt x="164281" y="2997200"/>
                  </a:lnTo>
                  <a:lnTo>
                    <a:pt x="182304" y="3035300"/>
                  </a:lnTo>
                  <a:lnTo>
                    <a:pt x="201182" y="3086100"/>
                  </a:lnTo>
                  <a:lnTo>
                    <a:pt x="220902" y="3124200"/>
                  </a:lnTo>
                  <a:lnTo>
                    <a:pt x="241453" y="3162300"/>
                  </a:lnTo>
                  <a:lnTo>
                    <a:pt x="262821" y="3213100"/>
                  </a:lnTo>
                  <a:lnTo>
                    <a:pt x="284995" y="3251200"/>
                  </a:lnTo>
                  <a:lnTo>
                    <a:pt x="307963" y="3289300"/>
                  </a:lnTo>
                  <a:lnTo>
                    <a:pt x="331712" y="3327400"/>
                  </a:lnTo>
                  <a:lnTo>
                    <a:pt x="356229" y="3365500"/>
                  </a:lnTo>
                  <a:lnTo>
                    <a:pt x="381504" y="3403600"/>
                  </a:lnTo>
                  <a:lnTo>
                    <a:pt x="407523" y="3441700"/>
                  </a:lnTo>
                  <a:lnTo>
                    <a:pt x="434273" y="3479800"/>
                  </a:lnTo>
                  <a:lnTo>
                    <a:pt x="461744" y="3517900"/>
                  </a:lnTo>
                  <a:lnTo>
                    <a:pt x="489923" y="3556000"/>
                  </a:lnTo>
                  <a:lnTo>
                    <a:pt x="518797" y="3594100"/>
                  </a:lnTo>
                  <a:lnTo>
                    <a:pt x="548354" y="3632200"/>
                  </a:lnTo>
                  <a:lnTo>
                    <a:pt x="578582" y="3657600"/>
                  </a:lnTo>
                  <a:lnTo>
                    <a:pt x="609468" y="3695700"/>
                  </a:lnTo>
                  <a:lnTo>
                    <a:pt x="641001" y="3721100"/>
                  </a:lnTo>
                  <a:lnTo>
                    <a:pt x="673168" y="3759200"/>
                  </a:lnTo>
                  <a:lnTo>
                    <a:pt x="705957" y="3784600"/>
                  </a:lnTo>
                  <a:lnTo>
                    <a:pt x="739355" y="3810000"/>
                  </a:lnTo>
                  <a:lnTo>
                    <a:pt x="773351" y="3848100"/>
                  </a:lnTo>
                  <a:lnTo>
                    <a:pt x="807932" y="3873500"/>
                  </a:lnTo>
                  <a:lnTo>
                    <a:pt x="843085" y="3898900"/>
                  </a:lnTo>
                  <a:lnTo>
                    <a:pt x="878799" y="3924300"/>
                  </a:lnTo>
                  <a:lnTo>
                    <a:pt x="915062" y="3949700"/>
                  </a:lnTo>
                  <a:lnTo>
                    <a:pt x="951860" y="3975100"/>
                  </a:lnTo>
                  <a:lnTo>
                    <a:pt x="1027016" y="4025900"/>
                  </a:lnTo>
                  <a:lnTo>
                    <a:pt x="1065349" y="4038600"/>
                  </a:lnTo>
                  <a:lnTo>
                    <a:pt x="1104169" y="4064000"/>
                  </a:lnTo>
                  <a:lnTo>
                    <a:pt x="1143464" y="4076700"/>
                  </a:lnTo>
                  <a:lnTo>
                    <a:pt x="1183221" y="4102100"/>
                  </a:lnTo>
                  <a:lnTo>
                    <a:pt x="1264074" y="4127500"/>
                  </a:lnTo>
                  <a:lnTo>
                    <a:pt x="1305145" y="4152900"/>
                  </a:lnTo>
                  <a:lnTo>
                    <a:pt x="1473442" y="4203700"/>
                  </a:lnTo>
                  <a:lnTo>
                    <a:pt x="2270987" y="4203700"/>
                  </a:lnTo>
                  <a:lnTo>
                    <a:pt x="2439274" y="4152900"/>
                  </a:lnTo>
                  <a:lnTo>
                    <a:pt x="2480343" y="4127500"/>
                  </a:lnTo>
                  <a:lnTo>
                    <a:pt x="2561193" y="4102100"/>
                  </a:lnTo>
                  <a:lnTo>
                    <a:pt x="2600950" y="4076700"/>
                  </a:lnTo>
                  <a:lnTo>
                    <a:pt x="2640243" y="4064000"/>
                  </a:lnTo>
                  <a:lnTo>
                    <a:pt x="2679063" y="4038600"/>
                  </a:lnTo>
                  <a:lnTo>
                    <a:pt x="2717395" y="4025900"/>
                  </a:lnTo>
                  <a:lnTo>
                    <a:pt x="2792551" y="3975100"/>
                  </a:lnTo>
                  <a:lnTo>
                    <a:pt x="2829349" y="3949700"/>
                  </a:lnTo>
                  <a:lnTo>
                    <a:pt x="2865611" y="3924300"/>
                  </a:lnTo>
                  <a:lnTo>
                    <a:pt x="2901326" y="3898900"/>
                  </a:lnTo>
                  <a:lnTo>
                    <a:pt x="2936480" y="3873500"/>
                  </a:lnTo>
                  <a:lnTo>
                    <a:pt x="2971061" y="3848100"/>
                  </a:lnTo>
                  <a:lnTo>
                    <a:pt x="3005058" y="3810000"/>
                  </a:lnTo>
                  <a:lnTo>
                    <a:pt x="3038457" y="3784600"/>
                  </a:lnTo>
                  <a:lnTo>
                    <a:pt x="3071247" y="3759200"/>
                  </a:lnTo>
                  <a:lnTo>
                    <a:pt x="3103415" y="3721100"/>
                  </a:lnTo>
                  <a:lnTo>
                    <a:pt x="3134949" y="3695700"/>
                  </a:lnTo>
                  <a:lnTo>
                    <a:pt x="3165836" y="3657600"/>
                  </a:lnTo>
                  <a:lnTo>
                    <a:pt x="3196066" y="3632200"/>
                  </a:lnTo>
                  <a:lnTo>
                    <a:pt x="3225624" y="3594100"/>
                  </a:lnTo>
                  <a:lnTo>
                    <a:pt x="3254499" y="3556000"/>
                  </a:lnTo>
                  <a:lnTo>
                    <a:pt x="3282680" y="3517900"/>
                  </a:lnTo>
                  <a:lnTo>
                    <a:pt x="3310152" y="3479800"/>
                  </a:lnTo>
                  <a:lnTo>
                    <a:pt x="3336905" y="3441700"/>
                  </a:lnTo>
                  <a:lnTo>
                    <a:pt x="3362925" y="3403600"/>
                  </a:lnTo>
                  <a:lnTo>
                    <a:pt x="3388201" y="3365500"/>
                  </a:lnTo>
                  <a:lnTo>
                    <a:pt x="3412721" y="3327400"/>
                  </a:lnTo>
                  <a:lnTo>
                    <a:pt x="3436472" y="3289300"/>
                  </a:lnTo>
                  <a:lnTo>
                    <a:pt x="3459441" y="3251200"/>
                  </a:lnTo>
                  <a:lnTo>
                    <a:pt x="3481617" y="3213100"/>
                  </a:lnTo>
                  <a:lnTo>
                    <a:pt x="3502987" y="3162300"/>
                  </a:lnTo>
                  <a:lnTo>
                    <a:pt x="3523540" y="3124200"/>
                  </a:lnTo>
                  <a:lnTo>
                    <a:pt x="3543262" y="3086100"/>
                  </a:lnTo>
                  <a:lnTo>
                    <a:pt x="3562141" y="3035300"/>
                  </a:lnTo>
                  <a:lnTo>
                    <a:pt x="3580166" y="2997200"/>
                  </a:lnTo>
                  <a:lnTo>
                    <a:pt x="3597324" y="2946400"/>
                  </a:lnTo>
                  <a:lnTo>
                    <a:pt x="3613603" y="2908300"/>
                  </a:lnTo>
                  <a:lnTo>
                    <a:pt x="3628990" y="2857500"/>
                  </a:lnTo>
                  <a:lnTo>
                    <a:pt x="3643473" y="2819400"/>
                  </a:lnTo>
                  <a:lnTo>
                    <a:pt x="3657040" y="2768600"/>
                  </a:lnTo>
                  <a:lnTo>
                    <a:pt x="3669679" y="2717800"/>
                  </a:lnTo>
                  <a:lnTo>
                    <a:pt x="3681377" y="2667000"/>
                  </a:lnTo>
                  <a:lnTo>
                    <a:pt x="3692122" y="2628900"/>
                  </a:lnTo>
                  <a:lnTo>
                    <a:pt x="3701902" y="2578100"/>
                  </a:lnTo>
                  <a:lnTo>
                    <a:pt x="3710705" y="2527300"/>
                  </a:lnTo>
                  <a:lnTo>
                    <a:pt x="3718518" y="2476500"/>
                  </a:lnTo>
                  <a:lnTo>
                    <a:pt x="3725329" y="2425700"/>
                  </a:lnTo>
                  <a:lnTo>
                    <a:pt x="3731126" y="2374900"/>
                  </a:lnTo>
                  <a:lnTo>
                    <a:pt x="3735896" y="2324100"/>
                  </a:lnTo>
                  <a:lnTo>
                    <a:pt x="3739628" y="2273300"/>
                  </a:lnTo>
                  <a:lnTo>
                    <a:pt x="3742308" y="2222500"/>
                  </a:lnTo>
                  <a:lnTo>
                    <a:pt x="3743926" y="2171700"/>
                  </a:lnTo>
                  <a:lnTo>
                    <a:pt x="3744468" y="2120900"/>
                  </a:lnTo>
                  <a:lnTo>
                    <a:pt x="3743926" y="2070100"/>
                  </a:lnTo>
                  <a:lnTo>
                    <a:pt x="3742308" y="2019300"/>
                  </a:lnTo>
                  <a:lnTo>
                    <a:pt x="3739628" y="1968500"/>
                  </a:lnTo>
                  <a:lnTo>
                    <a:pt x="3735896" y="1917700"/>
                  </a:lnTo>
                  <a:lnTo>
                    <a:pt x="3731126" y="1866900"/>
                  </a:lnTo>
                  <a:lnTo>
                    <a:pt x="3725329" y="1816100"/>
                  </a:lnTo>
                  <a:lnTo>
                    <a:pt x="3718518" y="1765300"/>
                  </a:lnTo>
                  <a:lnTo>
                    <a:pt x="3710705" y="1714500"/>
                  </a:lnTo>
                  <a:lnTo>
                    <a:pt x="3701902" y="1676400"/>
                  </a:lnTo>
                  <a:lnTo>
                    <a:pt x="3692122" y="1625600"/>
                  </a:lnTo>
                  <a:lnTo>
                    <a:pt x="3681377" y="1574800"/>
                  </a:lnTo>
                  <a:lnTo>
                    <a:pt x="3669679" y="1524000"/>
                  </a:lnTo>
                  <a:lnTo>
                    <a:pt x="3657040" y="1485900"/>
                  </a:lnTo>
                  <a:lnTo>
                    <a:pt x="3643473" y="1435100"/>
                  </a:lnTo>
                  <a:lnTo>
                    <a:pt x="3628990" y="1384300"/>
                  </a:lnTo>
                  <a:lnTo>
                    <a:pt x="3613603" y="1346200"/>
                  </a:lnTo>
                  <a:lnTo>
                    <a:pt x="3597324" y="1295400"/>
                  </a:lnTo>
                  <a:lnTo>
                    <a:pt x="3580166" y="1257300"/>
                  </a:lnTo>
                  <a:lnTo>
                    <a:pt x="3562141" y="1206500"/>
                  </a:lnTo>
                  <a:lnTo>
                    <a:pt x="3543262" y="1168400"/>
                  </a:lnTo>
                  <a:lnTo>
                    <a:pt x="3523540" y="1117600"/>
                  </a:lnTo>
                  <a:lnTo>
                    <a:pt x="3502987" y="1079500"/>
                  </a:lnTo>
                  <a:lnTo>
                    <a:pt x="3481617" y="1041400"/>
                  </a:lnTo>
                  <a:lnTo>
                    <a:pt x="3459441" y="990600"/>
                  </a:lnTo>
                  <a:lnTo>
                    <a:pt x="3436472" y="952500"/>
                  </a:lnTo>
                  <a:lnTo>
                    <a:pt x="3412721" y="914400"/>
                  </a:lnTo>
                  <a:lnTo>
                    <a:pt x="3388201" y="876300"/>
                  </a:lnTo>
                  <a:lnTo>
                    <a:pt x="3362925" y="838200"/>
                  </a:lnTo>
                  <a:lnTo>
                    <a:pt x="3336905" y="800100"/>
                  </a:lnTo>
                  <a:lnTo>
                    <a:pt x="3310152" y="762000"/>
                  </a:lnTo>
                  <a:lnTo>
                    <a:pt x="3282680" y="723900"/>
                  </a:lnTo>
                  <a:lnTo>
                    <a:pt x="3254499" y="685800"/>
                  </a:lnTo>
                  <a:lnTo>
                    <a:pt x="3225624" y="660400"/>
                  </a:lnTo>
                  <a:lnTo>
                    <a:pt x="3196066" y="622300"/>
                  </a:lnTo>
                  <a:lnTo>
                    <a:pt x="3165836" y="584200"/>
                  </a:lnTo>
                  <a:lnTo>
                    <a:pt x="3134949" y="558800"/>
                  </a:lnTo>
                  <a:lnTo>
                    <a:pt x="3103415" y="520700"/>
                  </a:lnTo>
                  <a:lnTo>
                    <a:pt x="3071247" y="495300"/>
                  </a:lnTo>
                  <a:lnTo>
                    <a:pt x="3038457" y="457200"/>
                  </a:lnTo>
                  <a:lnTo>
                    <a:pt x="3005058" y="431800"/>
                  </a:lnTo>
                  <a:lnTo>
                    <a:pt x="2971061" y="406400"/>
                  </a:lnTo>
                  <a:lnTo>
                    <a:pt x="2936480" y="381000"/>
                  </a:lnTo>
                  <a:lnTo>
                    <a:pt x="2901326" y="342900"/>
                  </a:lnTo>
                  <a:lnTo>
                    <a:pt x="2865611" y="317500"/>
                  </a:lnTo>
                  <a:lnTo>
                    <a:pt x="2829349" y="292100"/>
                  </a:lnTo>
                  <a:lnTo>
                    <a:pt x="2792551" y="279400"/>
                  </a:lnTo>
                  <a:lnTo>
                    <a:pt x="2717395" y="228600"/>
                  </a:lnTo>
                  <a:lnTo>
                    <a:pt x="2679063" y="203200"/>
                  </a:lnTo>
                  <a:lnTo>
                    <a:pt x="2640243" y="190500"/>
                  </a:lnTo>
                  <a:lnTo>
                    <a:pt x="2600950" y="165100"/>
                  </a:lnTo>
                  <a:lnTo>
                    <a:pt x="2561193" y="152400"/>
                  </a:lnTo>
                  <a:lnTo>
                    <a:pt x="2520987" y="127000"/>
                  </a:lnTo>
                  <a:lnTo>
                    <a:pt x="2227974" y="38100"/>
                  </a:lnTo>
                  <a:lnTo>
                    <a:pt x="2184610" y="25400"/>
                  </a:lnTo>
                  <a:close/>
                </a:path>
                <a:path w="3744595" h="4241800">
                  <a:moveTo>
                    <a:pt x="2096873" y="12700"/>
                  </a:moveTo>
                  <a:lnTo>
                    <a:pt x="1647570" y="12700"/>
                  </a:lnTo>
                  <a:lnTo>
                    <a:pt x="1603534" y="25400"/>
                  </a:lnTo>
                  <a:lnTo>
                    <a:pt x="2140905" y="25400"/>
                  </a:lnTo>
                  <a:lnTo>
                    <a:pt x="2096873" y="12700"/>
                  </a:lnTo>
                  <a:close/>
                </a:path>
                <a:path w="3744595" h="4241800">
                  <a:moveTo>
                    <a:pt x="2007877" y="0"/>
                  </a:moveTo>
                  <a:lnTo>
                    <a:pt x="1736575" y="0"/>
                  </a:lnTo>
                  <a:lnTo>
                    <a:pt x="1691921" y="12700"/>
                  </a:lnTo>
                  <a:lnTo>
                    <a:pt x="2052527" y="12700"/>
                  </a:lnTo>
                  <a:lnTo>
                    <a:pt x="2007877" y="0"/>
                  </a:lnTo>
                  <a:close/>
                </a:path>
              </a:pathLst>
            </a:custGeom>
            <a:solidFill>
              <a:srgbClr val="A17142"/>
            </a:solidFill>
          </p:spPr>
          <p:txBody>
            <a:bodyPr wrap="square" lIns="0" tIns="0" rIns="0" bIns="0" rtlCol="0"/>
            <a:lstStyle/>
            <a:p>
              <a:endParaRPr/>
            </a:p>
          </p:txBody>
        </p:sp>
        <p:sp>
          <p:nvSpPr>
            <p:cNvPr id="4" name="object 4"/>
            <p:cNvSpPr/>
            <p:nvPr/>
          </p:nvSpPr>
          <p:spPr>
            <a:xfrm>
              <a:off x="5148071" y="2609469"/>
              <a:ext cx="3744595" cy="4248785"/>
            </a:xfrm>
            <a:custGeom>
              <a:avLst/>
              <a:gdLst/>
              <a:ahLst/>
              <a:cxnLst/>
              <a:rect l="l" t="t" r="r" b="b"/>
              <a:pathLst>
                <a:path w="3744595" h="4248784">
                  <a:moveTo>
                    <a:pt x="0" y="2124329"/>
                  </a:moveTo>
                  <a:lnTo>
                    <a:pt x="541" y="2072715"/>
                  </a:lnTo>
                  <a:lnTo>
                    <a:pt x="2158" y="2021404"/>
                  </a:lnTo>
                  <a:lnTo>
                    <a:pt x="4839" y="1970408"/>
                  </a:lnTo>
                  <a:lnTo>
                    <a:pt x="8570" y="1919743"/>
                  </a:lnTo>
                  <a:lnTo>
                    <a:pt x="13340" y="1869421"/>
                  </a:lnTo>
                  <a:lnTo>
                    <a:pt x="19136" y="1819457"/>
                  </a:lnTo>
                  <a:lnTo>
                    <a:pt x="25946" y="1769865"/>
                  </a:lnTo>
                  <a:lnTo>
                    <a:pt x="33758" y="1720659"/>
                  </a:lnTo>
                  <a:lnTo>
                    <a:pt x="42559" y="1671852"/>
                  </a:lnTo>
                  <a:lnTo>
                    <a:pt x="52338" y="1623458"/>
                  </a:lnTo>
                  <a:lnTo>
                    <a:pt x="63082" y="1575492"/>
                  </a:lnTo>
                  <a:lnTo>
                    <a:pt x="74779" y="1527967"/>
                  </a:lnTo>
                  <a:lnTo>
                    <a:pt x="87416" y="1480897"/>
                  </a:lnTo>
                  <a:lnTo>
                    <a:pt x="100981" y="1434296"/>
                  </a:lnTo>
                  <a:lnTo>
                    <a:pt x="115463" y="1388179"/>
                  </a:lnTo>
                  <a:lnTo>
                    <a:pt x="130848" y="1342558"/>
                  </a:lnTo>
                  <a:lnTo>
                    <a:pt x="147125" y="1297447"/>
                  </a:lnTo>
                  <a:lnTo>
                    <a:pt x="164281" y="1252862"/>
                  </a:lnTo>
                  <a:lnTo>
                    <a:pt x="182304" y="1208815"/>
                  </a:lnTo>
                  <a:lnTo>
                    <a:pt x="201182" y="1165321"/>
                  </a:lnTo>
                  <a:lnTo>
                    <a:pt x="220902" y="1122393"/>
                  </a:lnTo>
                  <a:lnTo>
                    <a:pt x="241453" y="1080045"/>
                  </a:lnTo>
                  <a:lnTo>
                    <a:pt x="262821" y="1038292"/>
                  </a:lnTo>
                  <a:lnTo>
                    <a:pt x="284995" y="997147"/>
                  </a:lnTo>
                  <a:lnTo>
                    <a:pt x="307963" y="956624"/>
                  </a:lnTo>
                  <a:lnTo>
                    <a:pt x="331712" y="916737"/>
                  </a:lnTo>
                  <a:lnTo>
                    <a:pt x="356229" y="877499"/>
                  </a:lnTo>
                  <a:lnTo>
                    <a:pt x="381504" y="838926"/>
                  </a:lnTo>
                  <a:lnTo>
                    <a:pt x="407523" y="801030"/>
                  </a:lnTo>
                  <a:lnTo>
                    <a:pt x="434273" y="763826"/>
                  </a:lnTo>
                  <a:lnTo>
                    <a:pt x="461744" y="727328"/>
                  </a:lnTo>
                  <a:lnTo>
                    <a:pt x="489923" y="691548"/>
                  </a:lnTo>
                  <a:lnTo>
                    <a:pt x="518797" y="656503"/>
                  </a:lnTo>
                  <a:lnTo>
                    <a:pt x="548354" y="622204"/>
                  </a:lnTo>
                  <a:lnTo>
                    <a:pt x="578582" y="588667"/>
                  </a:lnTo>
                  <a:lnTo>
                    <a:pt x="609468" y="555905"/>
                  </a:lnTo>
                  <a:lnTo>
                    <a:pt x="641001" y="523932"/>
                  </a:lnTo>
                  <a:lnTo>
                    <a:pt x="673168" y="492761"/>
                  </a:lnTo>
                  <a:lnTo>
                    <a:pt x="705957" y="462408"/>
                  </a:lnTo>
                  <a:lnTo>
                    <a:pt x="739355" y="432885"/>
                  </a:lnTo>
                  <a:lnTo>
                    <a:pt x="773351" y="404207"/>
                  </a:lnTo>
                  <a:lnTo>
                    <a:pt x="807932" y="376387"/>
                  </a:lnTo>
                  <a:lnTo>
                    <a:pt x="843085" y="349440"/>
                  </a:lnTo>
                  <a:lnTo>
                    <a:pt x="878799" y="323379"/>
                  </a:lnTo>
                  <a:lnTo>
                    <a:pt x="915062" y="298219"/>
                  </a:lnTo>
                  <a:lnTo>
                    <a:pt x="951860" y="273973"/>
                  </a:lnTo>
                  <a:lnTo>
                    <a:pt x="989182" y="250654"/>
                  </a:lnTo>
                  <a:lnTo>
                    <a:pt x="1027016" y="228278"/>
                  </a:lnTo>
                  <a:lnTo>
                    <a:pt x="1065349" y="206858"/>
                  </a:lnTo>
                  <a:lnTo>
                    <a:pt x="1104169" y="186408"/>
                  </a:lnTo>
                  <a:lnTo>
                    <a:pt x="1143464" y="166941"/>
                  </a:lnTo>
                  <a:lnTo>
                    <a:pt x="1183221" y="148472"/>
                  </a:lnTo>
                  <a:lnTo>
                    <a:pt x="1223429" y="131015"/>
                  </a:lnTo>
                  <a:lnTo>
                    <a:pt x="1264074" y="114583"/>
                  </a:lnTo>
                  <a:lnTo>
                    <a:pt x="1305145" y="99190"/>
                  </a:lnTo>
                  <a:lnTo>
                    <a:pt x="1346630" y="84851"/>
                  </a:lnTo>
                  <a:lnTo>
                    <a:pt x="1388516" y="71579"/>
                  </a:lnTo>
                  <a:lnTo>
                    <a:pt x="1430790" y="59388"/>
                  </a:lnTo>
                  <a:lnTo>
                    <a:pt x="1473442" y="48292"/>
                  </a:lnTo>
                  <a:lnTo>
                    <a:pt x="1516458" y="38305"/>
                  </a:lnTo>
                  <a:lnTo>
                    <a:pt x="1559826" y="29440"/>
                  </a:lnTo>
                  <a:lnTo>
                    <a:pt x="1603534" y="21713"/>
                  </a:lnTo>
                  <a:lnTo>
                    <a:pt x="1647570" y="15136"/>
                  </a:lnTo>
                  <a:lnTo>
                    <a:pt x="1691921" y="9724"/>
                  </a:lnTo>
                  <a:lnTo>
                    <a:pt x="1736575" y="5490"/>
                  </a:lnTo>
                  <a:lnTo>
                    <a:pt x="1781520" y="2449"/>
                  </a:lnTo>
                  <a:lnTo>
                    <a:pt x="1826743" y="614"/>
                  </a:lnTo>
                  <a:lnTo>
                    <a:pt x="1872233" y="0"/>
                  </a:lnTo>
                  <a:lnTo>
                    <a:pt x="1917718" y="614"/>
                  </a:lnTo>
                  <a:lnTo>
                    <a:pt x="1962937" y="2449"/>
                  </a:lnTo>
                  <a:lnTo>
                    <a:pt x="2007877" y="5490"/>
                  </a:lnTo>
                  <a:lnTo>
                    <a:pt x="2052527" y="9724"/>
                  </a:lnTo>
                  <a:lnTo>
                    <a:pt x="2096873" y="15136"/>
                  </a:lnTo>
                  <a:lnTo>
                    <a:pt x="2140905" y="21713"/>
                  </a:lnTo>
                  <a:lnTo>
                    <a:pt x="2184610" y="29440"/>
                  </a:lnTo>
                  <a:lnTo>
                    <a:pt x="2227974" y="38305"/>
                  </a:lnTo>
                  <a:lnTo>
                    <a:pt x="2270987" y="48292"/>
                  </a:lnTo>
                  <a:lnTo>
                    <a:pt x="2313636" y="59388"/>
                  </a:lnTo>
                  <a:lnTo>
                    <a:pt x="2355908" y="71579"/>
                  </a:lnTo>
                  <a:lnTo>
                    <a:pt x="2397792" y="84851"/>
                  </a:lnTo>
                  <a:lnTo>
                    <a:pt x="2439274" y="99190"/>
                  </a:lnTo>
                  <a:lnTo>
                    <a:pt x="2480343" y="114583"/>
                  </a:lnTo>
                  <a:lnTo>
                    <a:pt x="2520987" y="131015"/>
                  </a:lnTo>
                  <a:lnTo>
                    <a:pt x="2561193" y="148472"/>
                  </a:lnTo>
                  <a:lnTo>
                    <a:pt x="2600950" y="166941"/>
                  </a:lnTo>
                  <a:lnTo>
                    <a:pt x="2640243" y="186408"/>
                  </a:lnTo>
                  <a:lnTo>
                    <a:pt x="2679063" y="206858"/>
                  </a:lnTo>
                  <a:lnTo>
                    <a:pt x="2717395" y="228278"/>
                  </a:lnTo>
                  <a:lnTo>
                    <a:pt x="2755228" y="250654"/>
                  </a:lnTo>
                  <a:lnTo>
                    <a:pt x="2792551" y="273973"/>
                  </a:lnTo>
                  <a:lnTo>
                    <a:pt x="2829349" y="298219"/>
                  </a:lnTo>
                  <a:lnTo>
                    <a:pt x="2865611" y="323379"/>
                  </a:lnTo>
                  <a:lnTo>
                    <a:pt x="2901326" y="349440"/>
                  </a:lnTo>
                  <a:lnTo>
                    <a:pt x="2936480" y="376387"/>
                  </a:lnTo>
                  <a:lnTo>
                    <a:pt x="2971061" y="404207"/>
                  </a:lnTo>
                  <a:lnTo>
                    <a:pt x="3005058" y="432885"/>
                  </a:lnTo>
                  <a:lnTo>
                    <a:pt x="3038457" y="462408"/>
                  </a:lnTo>
                  <a:lnTo>
                    <a:pt x="3071247" y="492761"/>
                  </a:lnTo>
                  <a:lnTo>
                    <a:pt x="3103415" y="523932"/>
                  </a:lnTo>
                  <a:lnTo>
                    <a:pt x="3134949" y="555905"/>
                  </a:lnTo>
                  <a:lnTo>
                    <a:pt x="3165836" y="588667"/>
                  </a:lnTo>
                  <a:lnTo>
                    <a:pt x="3196066" y="622204"/>
                  </a:lnTo>
                  <a:lnTo>
                    <a:pt x="3225624" y="656503"/>
                  </a:lnTo>
                  <a:lnTo>
                    <a:pt x="3254499" y="691548"/>
                  </a:lnTo>
                  <a:lnTo>
                    <a:pt x="3282680" y="727328"/>
                  </a:lnTo>
                  <a:lnTo>
                    <a:pt x="3310152" y="763826"/>
                  </a:lnTo>
                  <a:lnTo>
                    <a:pt x="3336905" y="801030"/>
                  </a:lnTo>
                  <a:lnTo>
                    <a:pt x="3362925" y="838926"/>
                  </a:lnTo>
                  <a:lnTo>
                    <a:pt x="3388201" y="877499"/>
                  </a:lnTo>
                  <a:lnTo>
                    <a:pt x="3412721" y="916737"/>
                  </a:lnTo>
                  <a:lnTo>
                    <a:pt x="3436472" y="956624"/>
                  </a:lnTo>
                  <a:lnTo>
                    <a:pt x="3459441" y="997147"/>
                  </a:lnTo>
                  <a:lnTo>
                    <a:pt x="3481617" y="1038292"/>
                  </a:lnTo>
                  <a:lnTo>
                    <a:pt x="3502987" y="1080045"/>
                  </a:lnTo>
                  <a:lnTo>
                    <a:pt x="3523540" y="1122393"/>
                  </a:lnTo>
                  <a:lnTo>
                    <a:pt x="3543262" y="1165321"/>
                  </a:lnTo>
                  <a:lnTo>
                    <a:pt x="3562141" y="1208815"/>
                  </a:lnTo>
                  <a:lnTo>
                    <a:pt x="3580166" y="1252862"/>
                  </a:lnTo>
                  <a:lnTo>
                    <a:pt x="3597324" y="1297447"/>
                  </a:lnTo>
                  <a:lnTo>
                    <a:pt x="3613603" y="1342558"/>
                  </a:lnTo>
                  <a:lnTo>
                    <a:pt x="3628990" y="1388179"/>
                  </a:lnTo>
                  <a:lnTo>
                    <a:pt x="3643473" y="1434296"/>
                  </a:lnTo>
                  <a:lnTo>
                    <a:pt x="3657040" y="1480897"/>
                  </a:lnTo>
                  <a:lnTo>
                    <a:pt x="3669679" y="1527967"/>
                  </a:lnTo>
                  <a:lnTo>
                    <a:pt x="3681377" y="1575492"/>
                  </a:lnTo>
                  <a:lnTo>
                    <a:pt x="3692122" y="1623458"/>
                  </a:lnTo>
                  <a:lnTo>
                    <a:pt x="3701902" y="1671852"/>
                  </a:lnTo>
                  <a:lnTo>
                    <a:pt x="3710705" y="1720659"/>
                  </a:lnTo>
                  <a:lnTo>
                    <a:pt x="3718518" y="1769865"/>
                  </a:lnTo>
                  <a:lnTo>
                    <a:pt x="3725329" y="1819457"/>
                  </a:lnTo>
                  <a:lnTo>
                    <a:pt x="3731126" y="1869421"/>
                  </a:lnTo>
                  <a:lnTo>
                    <a:pt x="3735896" y="1919743"/>
                  </a:lnTo>
                  <a:lnTo>
                    <a:pt x="3739628" y="1970408"/>
                  </a:lnTo>
                  <a:lnTo>
                    <a:pt x="3742308" y="2021404"/>
                  </a:lnTo>
                  <a:lnTo>
                    <a:pt x="3743926" y="2072715"/>
                  </a:lnTo>
                  <a:lnTo>
                    <a:pt x="3744468" y="2124329"/>
                  </a:lnTo>
                  <a:lnTo>
                    <a:pt x="3743926" y="2175939"/>
                  </a:lnTo>
                  <a:lnTo>
                    <a:pt x="3742308" y="2227247"/>
                  </a:lnTo>
                  <a:lnTo>
                    <a:pt x="3739628" y="2278239"/>
                  </a:lnTo>
                  <a:lnTo>
                    <a:pt x="3735896" y="2328901"/>
                  </a:lnTo>
                  <a:lnTo>
                    <a:pt x="3731126" y="2379219"/>
                  </a:lnTo>
                  <a:lnTo>
                    <a:pt x="3725329" y="2429180"/>
                  </a:lnTo>
                  <a:lnTo>
                    <a:pt x="3718518" y="2478769"/>
                  </a:lnTo>
                  <a:lnTo>
                    <a:pt x="3710705" y="2527973"/>
                  </a:lnTo>
                  <a:lnTo>
                    <a:pt x="3701902" y="2576777"/>
                  </a:lnTo>
                  <a:lnTo>
                    <a:pt x="3692122" y="2625167"/>
                  </a:lnTo>
                  <a:lnTo>
                    <a:pt x="3681377" y="2673130"/>
                  </a:lnTo>
                  <a:lnTo>
                    <a:pt x="3669679" y="2720653"/>
                  </a:lnTo>
                  <a:lnTo>
                    <a:pt x="3657040" y="2767720"/>
                  </a:lnTo>
                  <a:lnTo>
                    <a:pt x="3643473" y="2814318"/>
                  </a:lnTo>
                  <a:lnTo>
                    <a:pt x="3628990" y="2860433"/>
                  </a:lnTo>
                  <a:lnTo>
                    <a:pt x="3613603" y="2906051"/>
                  </a:lnTo>
                  <a:lnTo>
                    <a:pt x="3597324" y="2951158"/>
                  </a:lnTo>
                  <a:lnTo>
                    <a:pt x="3580166" y="2995741"/>
                  </a:lnTo>
                  <a:lnTo>
                    <a:pt x="3562141" y="3039786"/>
                  </a:lnTo>
                  <a:lnTo>
                    <a:pt x="3543262" y="3083277"/>
                  </a:lnTo>
                  <a:lnTo>
                    <a:pt x="3523540" y="3126203"/>
                  </a:lnTo>
                  <a:lnTo>
                    <a:pt x="3502987" y="3168548"/>
                  </a:lnTo>
                  <a:lnTo>
                    <a:pt x="3481617" y="3210299"/>
                  </a:lnTo>
                  <a:lnTo>
                    <a:pt x="3459441" y="3251442"/>
                  </a:lnTo>
                  <a:lnTo>
                    <a:pt x="3436472" y="3291963"/>
                  </a:lnTo>
                  <a:lnTo>
                    <a:pt x="3412721" y="3331847"/>
                  </a:lnTo>
                  <a:lnTo>
                    <a:pt x="3388201" y="3371082"/>
                  </a:lnTo>
                  <a:lnTo>
                    <a:pt x="3362925" y="3409654"/>
                  </a:lnTo>
                  <a:lnTo>
                    <a:pt x="3336905" y="3447547"/>
                  </a:lnTo>
                  <a:lnTo>
                    <a:pt x="3310152" y="3484749"/>
                  </a:lnTo>
                  <a:lnTo>
                    <a:pt x="3282680" y="3521246"/>
                  </a:lnTo>
                  <a:lnTo>
                    <a:pt x="3254499" y="3557023"/>
                  </a:lnTo>
                  <a:lnTo>
                    <a:pt x="3225624" y="3592067"/>
                  </a:lnTo>
                  <a:lnTo>
                    <a:pt x="3196066" y="3626363"/>
                  </a:lnTo>
                  <a:lnTo>
                    <a:pt x="3165836" y="3659899"/>
                  </a:lnTo>
                  <a:lnTo>
                    <a:pt x="3134949" y="3692659"/>
                  </a:lnTo>
                  <a:lnTo>
                    <a:pt x="3103415" y="3724631"/>
                  </a:lnTo>
                  <a:lnTo>
                    <a:pt x="3071247" y="3755799"/>
                  </a:lnTo>
                  <a:lnTo>
                    <a:pt x="3038457" y="3786151"/>
                  </a:lnTo>
                  <a:lnTo>
                    <a:pt x="3005058" y="3815672"/>
                  </a:lnTo>
                  <a:lnTo>
                    <a:pt x="2971061" y="3844349"/>
                  </a:lnTo>
                  <a:lnTo>
                    <a:pt x="2936480" y="3872167"/>
                  </a:lnTo>
                  <a:lnTo>
                    <a:pt x="2901326" y="3899113"/>
                  </a:lnTo>
                  <a:lnTo>
                    <a:pt x="2865611" y="3925172"/>
                  </a:lnTo>
                  <a:lnTo>
                    <a:pt x="2829349" y="3950331"/>
                  </a:lnTo>
                  <a:lnTo>
                    <a:pt x="2792551" y="3974576"/>
                  </a:lnTo>
                  <a:lnTo>
                    <a:pt x="2755228" y="3997893"/>
                  </a:lnTo>
                  <a:lnTo>
                    <a:pt x="2717395" y="4020268"/>
                  </a:lnTo>
                  <a:lnTo>
                    <a:pt x="2679063" y="4041687"/>
                  </a:lnTo>
                  <a:lnTo>
                    <a:pt x="2640243" y="4062137"/>
                  </a:lnTo>
                  <a:lnTo>
                    <a:pt x="2600950" y="4081602"/>
                  </a:lnTo>
                  <a:lnTo>
                    <a:pt x="2561193" y="4100070"/>
                  </a:lnTo>
                  <a:lnTo>
                    <a:pt x="2520987" y="4117527"/>
                  </a:lnTo>
                  <a:lnTo>
                    <a:pt x="2480343" y="4133958"/>
                  </a:lnTo>
                  <a:lnTo>
                    <a:pt x="2439274" y="4149350"/>
                  </a:lnTo>
                  <a:lnTo>
                    <a:pt x="2397792" y="4163688"/>
                  </a:lnTo>
                  <a:lnTo>
                    <a:pt x="2355908" y="4176960"/>
                  </a:lnTo>
                  <a:lnTo>
                    <a:pt x="2313636" y="4189150"/>
                  </a:lnTo>
                  <a:lnTo>
                    <a:pt x="2270987" y="4200246"/>
                  </a:lnTo>
                  <a:lnTo>
                    <a:pt x="2227974" y="4210232"/>
                  </a:lnTo>
                  <a:lnTo>
                    <a:pt x="2184610" y="4219096"/>
                  </a:lnTo>
                  <a:lnTo>
                    <a:pt x="2140905" y="4226823"/>
                  </a:lnTo>
                  <a:lnTo>
                    <a:pt x="2096873" y="4233399"/>
                  </a:lnTo>
                  <a:lnTo>
                    <a:pt x="2052527" y="4238811"/>
                  </a:lnTo>
                  <a:lnTo>
                    <a:pt x="2007877" y="4243045"/>
                  </a:lnTo>
                  <a:lnTo>
                    <a:pt x="1962937" y="4246086"/>
                  </a:lnTo>
                  <a:lnTo>
                    <a:pt x="1917718" y="4247920"/>
                  </a:lnTo>
                  <a:lnTo>
                    <a:pt x="1872233" y="4248535"/>
                  </a:lnTo>
                  <a:lnTo>
                    <a:pt x="1826743" y="4247921"/>
                  </a:lnTo>
                  <a:lnTo>
                    <a:pt x="1781520" y="4246086"/>
                  </a:lnTo>
                  <a:lnTo>
                    <a:pt x="1736575" y="4243045"/>
                  </a:lnTo>
                  <a:lnTo>
                    <a:pt x="1691921" y="4238812"/>
                  </a:lnTo>
                  <a:lnTo>
                    <a:pt x="1647570" y="4233400"/>
                  </a:lnTo>
                  <a:lnTo>
                    <a:pt x="1603534" y="4226823"/>
                  </a:lnTo>
                  <a:lnTo>
                    <a:pt x="1559826" y="4219096"/>
                  </a:lnTo>
                  <a:lnTo>
                    <a:pt x="1516458" y="4210232"/>
                  </a:lnTo>
                  <a:lnTo>
                    <a:pt x="1473442" y="4200246"/>
                  </a:lnTo>
                  <a:lnTo>
                    <a:pt x="1430790" y="4189150"/>
                  </a:lnTo>
                  <a:lnTo>
                    <a:pt x="1388516" y="4176960"/>
                  </a:lnTo>
                  <a:lnTo>
                    <a:pt x="1346630" y="4163689"/>
                  </a:lnTo>
                  <a:lnTo>
                    <a:pt x="1305145" y="4149350"/>
                  </a:lnTo>
                  <a:lnTo>
                    <a:pt x="1264074" y="4133958"/>
                  </a:lnTo>
                  <a:lnTo>
                    <a:pt x="1223429" y="4117527"/>
                  </a:lnTo>
                  <a:lnTo>
                    <a:pt x="1183221" y="4100070"/>
                  </a:lnTo>
                  <a:lnTo>
                    <a:pt x="1143464" y="4081602"/>
                  </a:lnTo>
                  <a:lnTo>
                    <a:pt x="1104169" y="4062137"/>
                  </a:lnTo>
                  <a:lnTo>
                    <a:pt x="1065349" y="4041687"/>
                  </a:lnTo>
                  <a:lnTo>
                    <a:pt x="1027016" y="4020268"/>
                  </a:lnTo>
                  <a:lnTo>
                    <a:pt x="989182" y="3997893"/>
                  </a:lnTo>
                  <a:lnTo>
                    <a:pt x="951860" y="3974576"/>
                  </a:lnTo>
                  <a:lnTo>
                    <a:pt x="915062" y="3950331"/>
                  </a:lnTo>
                  <a:lnTo>
                    <a:pt x="878799" y="3925172"/>
                  </a:lnTo>
                  <a:lnTo>
                    <a:pt x="843085" y="3899113"/>
                  </a:lnTo>
                  <a:lnTo>
                    <a:pt x="807932" y="3872167"/>
                  </a:lnTo>
                  <a:lnTo>
                    <a:pt x="773351" y="3844349"/>
                  </a:lnTo>
                  <a:lnTo>
                    <a:pt x="739355" y="3815672"/>
                  </a:lnTo>
                  <a:lnTo>
                    <a:pt x="705957" y="3786151"/>
                  </a:lnTo>
                  <a:lnTo>
                    <a:pt x="673168" y="3755799"/>
                  </a:lnTo>
                  <a:lnTo>
                    <a:pt x="641001" y="3724631"/>
                  </a:lnTo>
                  <a:lnTo>
                    <a:pt x="609468" y="3692659"/>
                  </a:lnTo>
                  <a:lnTo>
                    <a:pt x="578582" y="3659899"/>
                  </a:lnTo>
                  <a:lnTo>
                    <a:pt x="548354" y="3626363"/>
                  </a:lnTo>
                  <a:lnTo>
                    <a:pt x="518797" y="3592066"/>
                  </a:lnTo>
                  <a:lnTo>
                    <a:pt x="489923" y="3557023"/>
                  </a:lnTo>
                  <a:lnTo>
                    <a:pt x="461744" y="3521246"/>
                  </a:lnTo>
                  <a:lnTo>
                    <a:pt x="434273" y="3484749"/>
                  </a:lnTo>
                  <a:lnTo>
                    <a:pt x="407523" y="3447547"/>
                  </a:lnTo>
                  <a:lnTo>
                    <a:pt x="381504" y="3409653"/>
                  </a:lnTo>
                  <a:lnTo>
                    <a:pt x="356229" y="3371082"/>
                  </a:lnTo>
                  <a:lnTo>
                    <a:pt x="331712" y="3331847"/>
                  </a:lnTo>
                  <a:lnTo>
                    <a:pt x="307963" y="3291962"/>
                  </a:lnTo>
                  <a:lnTo>
                    <a:pt x="284995" y="3251442"/>
                  </a:lnTo>
                  <a:lnTo>
                    <a:pt x="262821" y="3210299"/>
                  </a:lnTo>
                  <a:lnTo>
                    <a:pt x="241453" y="3168548"/>
                  </a:lnTo>
                  <a:lnTo>
                    <a:pt x="220902" y="3126203"/>
                  </a:lnTo>
                  <a:lnTo>
                    <a:pt x="201182" y="3083277"/>
                  </a:lnTo>
                  <a:lnTo>
                    <a:pt x="182304" y="3039785"/>
                  </a:lnTo>
                  <a:lnTo>
                    <a:pt x="164281" y="2995741"/>
                  </a:lnTo>
                  <a:lnTo>
                    <a:pt x="147125" y="2951158"/>
                  </a:lnTo>
                  <a:lnTo>
                    <a:pt x="130848" y="2906051"/>
                  </a:lnTo>
                  <a:lnTo>
                    <a:pt x="115463" y="2860433"/>
                  </a:lnTo>
                  <a:lnTo>
                    <a:pt x="100981" y="2814318"/>
                  </a:lnTo>
                  <a:lnTo>
                    <a:pt x="87416" y="2767720"/>
                  </a:lnTo>
                  <a:lnTo>
                    <a:pt x="74779" y="2720653"/>
                  </a:lnTo>
                  <a:lnTo>
                    <a:pt x="63082" y="2673130"/>
                  </a:lnTo>
                  <a:lnTo>
                    <a:pt x="52338" y="2625167"/>
                  </a:lnTo>
                  <a:lnTo>
                    <a:pt x="42559" y="2576776"/>
                  </a:lnTo>
                  <a:lnTo>
                    <a:pt x="33758" y="2527973"/>
                  </a:lnTo>
                  <a:lnTo>
                    <a:pt x="25946" y="2478769"/>
                  </a:lnTo>
                  <a:lnTo>
                    <a:pt x="19136" y="2429180"/>
                  </a:lnTo>
                  <a:lnTo>
                    <a:pt x="13340" y="2379219"/>
                  </a:lnTo>
                  <a:lnTo>
                    <a:pt x="8570" y="2328901"/>
                  </a:lnTo>
                  <a:lnTo>
                    <a:pt x="4839" y="2278239"/>
                  </a:lnTo>
                  <a:lnTo>
                    <a:pt x="2158" y="2227247"/>
                  </a:lnTo>
                  <a:lnTo>
                    <a:pt x="541" y="2175939"/>
                  </a:lnTo>
                  <a:lnTo>
                    <a:pt x="0" y="2124329"/>
                  </a:lnTo>
                  <a:close/>
                </a:path>
              </a:pathLst>
            </a:custGeom>
            <a:ln w="25400">
              <a:solidFill>
                <a:srgbClr val="000000"/>
              </a:solidFill>
            </a:ln>
          </p:spPr>
          <p:txBody>
            <a:bodyPr wrap="square" lIns="0" tIns="0" rIns="0" bIns="0" rtlCol="0"/>
            <a:lstStyle/>
            <a:p>
              <a:endParaRPr/>
            </a:p>
          </p:txBody>
        </p:sp>
      </p:grpSp>
      <p:grpSp>
        <p:nvGrpSpPr>
          <p:cNvPr id="5" name="object 5"/>
          <p:cNvGrpSpPr/>
          <p:nvPr/>
        </p:nvGrpSpPr>
        <p:grpSpPr>
          <a:xfrm>
            <a:off x="454837" y="2740786"/>
            <a:ext cx="3554095" cy="4130040"/>
            <a:chOff x="454837" y="2740786"/>
            <a:chExt cx="3554095" cy="4130040"/>
          </a:xfrm>
        </p:grpSpPr>
        <p:sp>
          <p:nvSpPr>
            <p:cNvPr id="6" name="object 6"/>
            <p:cNvSpPr/>
            <p:nvPr/>
          </p:nvSpPr>
          <p:spPr>
            <a:xfrm>
              <a:off x="467537" y="2755905"/>
              <a:ext cx="3528695" cy="4102100"/>
            </a:xfrm>
            <a:custGeom>
              <a:avLst/>
              <a:gdLst/>
              <a:ahLst/>
              <a:cxnLst/>
              <a:rect l="l" t="t" r="r" b="b"/>
              <a:pathLst>
                <a:path w="3528695" h="4102100">
                  <a:moveTo>
                    <a:pt x="1985530" y="4089400"/>
                  </a:moveTo>
                  <a:lnTo>
                    <a:pt x="1542929" y="4089400"/>
                  </a:lnTo>
                  <a:lnTo>
                    <a:pt x="1586586" y="4102100"/>
                  </a:lnTo>
                  <a:lnTo>
                    <a:pt x="1941874" y="4102100"/>
                  </a:lnTo>
                  <a:lnTo>
                    <a:pt x="1985530" y="4089400"/>
                  </a:lnTo>
                  <a:close/>
                </a:path>
                <a:path w="3528695" h="4102100">
                  <a:moveTo>
                    <a:pt x="2156740" y="4051300"/>
                  </a:moveTo>
                  <a:lnTo>
                    <a:pt x="1371714" y="4051300"/>
                  </a:lnTo>
                  <a:lnTo>
                    <a:pt x="1499600" y="4089400"/>
                  </a:lnTo>
                  <a:lnTo>
                    <a:pt x="2028858" y="4089400"/>
                  </a:lnTo>
                  <a:lnTo>
                    <a:pt x="2156740" y="4051300"/>
                  </a:lnTo>
                  <a:close/>
                </a:path>
                <a:path w="3528695" h="4102100">
                  <a:moveTo>
                    <a:pt x="2114476" y="38100"/>
                  </a:moveTo>
                  <a:lnTo>
                    <a:pt x="1413979" y="38100"/>
                  </a:lnTo>
                  <a:lnTo>
                    <a:pt x="1247256" y="88900"/>
                  </a:lnTo>
                  <a:lnTo>
                    <a:pt x="1206595" y="114300"/>
                  </a:lnTo>
                  <a:lnTo>
                    <a:pt x="1126586" y="139700"/>
                  </a:lnTo>
                  <a:lnTo>
                    <a:pt x="1087266" y="165100"/>
                  </a:lnTo>
                  <a:lnTo>
                    <a:pt x="1048419" y="177800"/>
                  </a:lnTo>
                  <a:lnTo>
                    <a:pt x="1010059" y="203200"/>
                  </a:lnTo>
                  <a:lnTo>
                    <a:pt x="972200" y="215900"/>
                  </a:lnTo>
                  <a:lnTo>
                    <a:pt x="898033" y="266700"/>
                  </a:lnTo>
                  <a:lnTo>
                    <a:pt x="861753" y="292100"/>
                  </a:lnTo>
                  <a:lnTo>
                    <a:pt x="826026" y="317500"/>
                  </a:lnTo>
                  <a:lnTo>
                    <a:pt x="790865" y="342900"/>
                  </a:lnTo>
                  <a:lnTo>
                    <a:pt x="756284" y="368300"/>
                  </a:lnTo>
                  <a:lnTo>
                    <a:pt x="722295" y="393700"/>
                  </a:lnTo>
                  <a:lnTo>
                    <a:pt x="688912" y="431800"/>
                  </a:lnTo>
                  <a:lnTo>
                    <a:pt x="656148" y="457200"/>
                  </a:lnTo>
                  <a:lnTo>
                    <a:pt x="624017" y="495300"/>
                  </a:lnTo>
                  <a:lnTo>
                    <a:pt x="592531" y="520700"/>
                  </a:lnTo>
                  <a:lnTo>
                    <a:pt x="561704" y="558800"/>
                  </a:lnTo>
                  <a:lnTo>
                    <a:pt x="531549" y="584200"/>
                  </a:lnTo>
                  <a:lnTo>
                    <a:pt x="502079" y="622300"/>
                  </a:lnTo>
                  <a:lnTo>
                    <a:pt x="473308" y="660400"/>
                  </a:lnTo>
                  <a:lnTo>
                    <a:pt x="445248" y="698500"/>
                  </a:lnTo>
                  <a:lnTo>
                    <a:pt x="417914" y="723900"/>
                  </a:lnTo>
                  <a:lnTo>
                    <a:pt x="391317" y="762000"/>
                  </a:lnTo>
                  <a:lnTo>
                    <a:pt x="365472" y="800100"/>
                  </a:lnTo>
                  <a:lnTo>
                    <a:pt x="340391" y="838200"/>
                  </a:lnTo>
                  <a:lnTo>
                    <a:pt x="316088" y="889000"/>
                  </a:lnTo>
                  <a:lnTo>
                    <a:pt x="292577" y="927100"/>
                  </a:lnTo>
                  <a:lnTo>
                    <a:pt x="269869" y="965200"/>
                  </a:lnTo>
                  <a:lnTo>
                    <a:pt x="247979" y="1003300"/>
                  </a:lnTo>
                  <a:lnTo>
                    <a:pt x="226920" y="1054100"/>
                  </a:lnTo>
                  <a:lnTo>
                    <a:pt x="206705" y="1092200"/>
                  </a:lnTo>
                  <a:lnTo>
                    <a:pt x="187347" y="1130300"/>
                  </a:lnTo>
                  <a:lnTo>
                    <a:pt x="168859" y="1181100"/>
                  </a:lnTo>
                  <a:lnTo>
                    <a:pt x="151255" y="1219200"/>
                  </a:lnTo>
                  <a:lnTo>
                    <a:pt x="134548" y="1270000"/>
                  </a:lnTo>
                  <a:lnTo>
                    <a:pt x="118751" y="1320800"/>
                  </a:lnTo>
                  <a:lnTo>
                    <a:pt x="103877" y="1358900"/>
                  </a:lnTo>
                  <a:lnTo>
                    <a:pt x="89940" y="1409700"/>
                  </a:lnTo>
                  <a:lnTo>
                    <a:pt x="76953" y="1460500"/>
                  </a:lnTo>
                  <a:lnTo>
                    <a:pt x="64928" y="1498600"/>
                  </a:lnTo>
                  <a:lnTo>
                    <a:pt x="53880" y="1549400"/>
                  </a:lnTo>
                  <a:lnTo>
                    <a:pt x="43821" y="1600200"/>
                  </a:lnTo>
                  <a:lnTo>
                    <a:pt x="34765" y="1651000"/>
                  </a:lnTo>
                  <a:lnTo>
                    <a:pt x="26725" y="1701800"/>
                  </a:lnTo>
                  <a:lnTo>
                    <a:pt x="19714" y="1752600"/>
                  </a:lnTo>
                  <a:lnTo>
                    <a:pt x="13745" y="1803400"/>
                  </a:lnTo>
                  <a:lnTo>
                    <a:pt x="8832" y="1854200"/>
                  </a:lnTo>
                  <a:lnTo>
                    <a:pt x="4988" y="1905000"/>
                  </a:lnTo>
                  <a:lnTo>
                    <a:pt x="2225" y="1955800"/>
                  </a:lnTo>
                  <a:lnTo>
                    <a:pt x="558" y="2006600"/>
                  </a:lnTo>
                  <a:lnTo>
                    <a:pt x="0" y="2057400"/>
                  </a:lnTo>
                  <a:lnTo>
                    <a:pt x="571" y="2108200"/>
                  </a:lnTo>
                  <a:lnTo>
                    <a:pt x="2238" y="2159000"/>
                  </a:lnTo>
                  <a:lnTo>
                    <a:pt x="5000" y="2209800"/>
                  </a:lnTo>
                  <a:lnTo>
                    <a:pt x="8845" y="2260600"/>
                  </a:lnTo>
                  <a:lnTo>
                    <a:pt x="13758" y="2311400"/>
                  </a:lnTo>
                  <a:lnTo>
                    <a:pt x="19726" y="2362200"/>
                  </a:lnTo>
                  <a:lnTo>
                    <a:pt x="26737" y="2413000"/>
                  </a:lnTo>
                  <a:lnTo>
                    <a:pt x="34777" y="2463800"/>
                  </a:lnTo>
                  <a:lnTo>
                    <a:pt x="43833" y="2514600"/>
                  </a:lnTo>
                  <a:lnTo>
                    <a:pt x="53892" y="2565400"/>
                  </a:lnTo>
                  <a:lnTo>
                    <a:pt x="64940" y="2603500"/>
                  </a:lnTo>
                  <a:lnTo>
                    <a:pt x="76964" y="2654300"/>
                  </a:lnTo>
                  <a:lnTo>
                    <a:pt x="89952" y="2705100"/>
                  </a:lnTo>
                  <a:lnTo>
                    <a:pt x="103889" y="2755900"/>
                  </a:lnTo>
                  <a:lnTo>
                    <a:pt x="118762" y="2794000"/>
                  </a:lnTo>
                  <a:lnTo>
                    <a:pt x="134559" y="2844800"/>
                  </a:lnTo>
                  <a:lnTo>
                    <a:pt x="151266" y="2882900"/>
                  </a:lnTo>
                  <a:lnTo>
                    <a:pt x="168870" y="2933700"/>
                  </a:lnTo>
                  <a:lnTo>
                    <a:pt x="187357" y="2971800"/>
                  </a:lnTo>
                  <a:lnTo>
                    <a:pt x="206715" y="3022600"/>
                  </a:lnTo>
                  <a:lnTo>
                    <a:pt x="226930" y="3060700"/>
                  </a:lnTo>
                  <a:lnTo>
                    <a:pt x="247989" y="3111500"/>
                  </a:lnTo>
                  <a:lnTo>
                    <a:pt x="269878" y="3149600"/>
                  </a:lnTo>
                  <a:lnTo>
                    <a:pt x="292586" y="3187700"/>
                  </a:lnTo>
                  <a:lnTo>
                    <a:pt x="316097" y="3225800"/>
                  </a:lnTo>
                  <a:lnTo>
                    <a:pt x="340399" y="3263900"/>
                  </a:lnTo>
                  <a:lnTo>
                    <a:pt x="365480" y="3302000"/>
                  </a:lnTo>
                  <a:lnTo>
                    <a:pt x="391325" y="3340100"/>
                  </a:lnTo>
                  <a:lnTo>
                    <a:pt x="417921" y="3378200"/>
                  </a:lnTo>
                  <a:lnTo>
                    <a:pt x="445255" y="3416300"/>
                  </a:lnTo>
                  <a:lnTo>
                    <a:pt x="473315" y="3454400"/>
                  </a:lnTo>
                  <a:lnTo>
                    <a:pt x="502086" y="3492500"/>
                  </a:lnTo>
                  <a:lnTo>
                    <a:pt x="531555" y="3530600"/>
                  </a:lnTo>
                  <a:lnTo>
                    <a:pt x="561710" y="3556000"/>
                  </a:lnTo>
                  <a:lnTo>
                    <a:pt x="592537" y="3594100"/>
                  </a:lnTo>
                  <a:lnTo>
                    <a:pt x="624022" y="3619500"/>
                  </a:lnTo>
                  <a:lnTo>
                    <a:pt x="656153" y="3657600"/>
                  </a:lnTo>
                  <a:lnTo>
                    <a:pt x="688917" y="3683000"/>
                  </a:lnTo>
                  <a:lnTo>
                    <a:pt x="722300" y="3708400"/>
                  </a:lnTo>
                  <a:lnTo>
                    <a:pt x="756288" y="3746500"/>
                  </a:lnTo>
                  <a:lnTo>
                    <a:pt x="790869" y="3771900"/>
                  </a:lnTo>
                  <a:lnTo>
                    <a:pt x="826030" y="3797300"/>
                  </a:lnTo>
                  <a:lnTo>
                    <a:pt x="861757" y="3822700"/>
                  </a:lnTo>
                  <a:lnTo>
                    <a:pt x="898036" y="3848100"/>
                  </a:lnTo>
                  <a:lnTo>
                    <a:pt x="934856" y="3873500"/>
                  </a:lnTo>
                  <a:lnTo>
                    <a:pt x="972202" y="3886200"/>
                  </a:lnTo>
                  <a:lnTo>
                    <a:pt x="1048421" y="3937000"/>
                  </a:lnTo>
                  <a:lnTo>
                    <a:pt x="1087268" y="3949700"/>
                  </a:lnTo>
                  <a:lnTo>
                    <a:pt x="1126588" y="3975100"/>
                  </a:lnTo>
                  <a:lnTo>
                    <a:pt x="1247258" y="4013200"/>
                  </a:lnTo>
                  <a:lnTo>
                    <a:pt x="1288340" y="4038600"/>
                  </a:lnTo>
                  <a:lnTo>
                    <a:pt x="1329830" y="4051300"/>
                  </a:lnTo>
                  <a:lnTo>
                    <a:pt x="2198623" y="4051300"/>
                  </a:lnTo>
                  <a:lnTo>
                    <a:pt x="2240112" y="4038600"/>
                  </a:lnTo>
                  <a:lnTo>
                    <a:pt x="2281193" y="4013200"/>
                  </a:lnTo>
                  <a:lnTo>
                    <a:pt x="2401859" y="3975100"/>
                  </a:lnTo>
                  <a:lnTo>
                    <a:pt x="2441177" y="3949700"/>
                  </a:lnTo>
                  <a:lnTo>
                    <a:pt x="2480023" y="3937000"/>
                  </a:lnTo>
                  <a:lnTo>
                    <a:pt x="2556239" y="3886200"/>
                  </a:lnTo>
                  <a:lnTo>
                    <a:pt x="2593584" y="3873500"/>
                  </a:lnTo>
                  <a:lnTo>
                    <a:pt x="2630402" y="3848100"/>
                  </a:lnTo>
                  <a:lnTo>
                    <a:pt x="2666681" y="3822700"/>
                  </a:lnTo>
                  <a:lnTo>
                    <a:pt x="2702406" y="3797300"/>
                  </a:lnTo>
                  <a:lnTo>
                    <a:pt x="2737565" y="3771900"/>
                  </a:lnTo>
                  <a:lnTo>
                    <a:pt x="2772145" y="3746500"/>
                  </a:lnTo>
                  <a:lnTo>
                    <a:pt x="2806133" y="3708400"/>
                  </a:lnTo>
                  <a:lnTo>
                    <a:pt x="2839514" y="3683000"/>
                  </a:lnTo>
                  <a:lnTo>
                    <a:pt x="2872276" y="3657600"/>
                  </a:lnTo>
                  <a:lnTo>
                    <a:pt x="2904406" y="3619500"/>
                  </a:lnTo>
                  <a:lnTo>
                    <a:pt x="2935890" y="3594100"/>
                  </a:lnTo>
                  <a:lnTo>
                    <a:pt x="2966716" y="3556000"/>
                  </a:lnTo>
                  <a:lnTo>
                    <a:pt x="2996870" y="3530600"/>
                  </a:lnTo>
                  <a:lnTo>
                    <a:pt x="3026338" y="3492500"/>
                  </a:lnTo>
                  <a:lnTo>
                    <a:pt x="3055108" y="3454400"/>
                  </a:lnTo>
                  <a:lnTo>
                    <a:pt x="3083166" y="3416300"/>
                  </a:lnTo>
                  <a:lnTo>
                    <a:pt x="3110499" y="3378200"/>
                  </a:lnTo>
                  <a:lnTo>
                    <a:pt x="3137094" y="3340100"/>
                  </a:lnTo>
                  <a:lnTo>
                    <a:pt x="3162938" y="3302000"/>
                  </a:lnTo>
                  <a:lnTo>
                    <a:pt x="3188018" y="3263900"/>
                  </a:lnTo>
                  <a:lnTo>
                    <a:pt x="3212319" y="3225800"/>
                  </a:lnTo>
                  <a:lnTo>
                    <a:pt x="3235829" y="3187700"/>
                  </a:lnTo>
                  <a:lnTo>
                    <a:pt x="3258536" y="3149600"/>
                  </a:lnTo>
                  <a:lnTo>
                    <a:pt x="3280424" y="3111500"/>
                  </a:lnTo>
                  <a:lnTo>
                    <a:pt x="3301482" y="3060700"/>
                  </a:lnTo>
                  <a:lnTo>
                    <a:pt x="3321696" y="3022600"/>
                  </a:lnTo>
                  <a:lnTo>
                    <a:pt x="3341053" y="2971800"/>
                  </a:lnTo>
                  <a:lnTo>
                    <a:pt x="3359540" y="2933700"/>
                  </a:lnTo>
                  <a:lnTo>
                    <a:pt x="3377143" y="2882900"/>
                  </a:lnTo>
                  <a:lnTo>
                    <a:pt x="3393849" y="2844800"/>
                  </a:lnTo>
                  <a:lnTo>
                    <a:pt x="3409645" y="2794000"/>
                  </a:lnTo>
                  <a:lnTo>
                    <a:pt x="3424518" y="2755900"/>
                  </a:lnTo>
                  <a:lnTo>
                    <a:pt x="3438454" y="2705100"/>
                  </a:lnTo>
                  <a:lnTo>
                    <a:pt x="3451441" y="2654300"/>
                  </a:lnTo>
                  <a:lnTo>
                    <a:pt x="3463465" y="2603500"/>
                  </a:lnTo>
                  <a:lnTo>
                    <a:pt x="3474512" y="2565400"/>
                  </a:lnTo>
                  <a:lnTo>
                    <a:pt x="3484571" y="2514600"/>
                  </a:lnTo>
                  <a:lnTo>
                    <a:pt x="3493626" y="2463800"/>
                  </a:lnTo>
                  <a:lnTo>
                    <a:pt x="3501666" y="2413000"/>
                  </a:lnTo>
                  <a:lnTo>
                    <a:pt x="3508676" y="2362200"/>
                  </a:lnTo>
                  <a:lnTo>
                    <a:pt x="3514645" y="2311400"/>
                  </a:lnTo>
                  <a:lnTo>
                    <a:pt x="3519558" y="2260600"/>
                  </a:lnTo>
                  <a:lnTo>
                    <a:pt x="3523402" y="2209800"/>
                  </a:lnTo>
                  <a:lnTo>
                    <a:pt x="3526164" y="2159000"/>
                  </a:lnTo>
                  <a:lnTo>
                    <a:pt x="3527831" y="2108200"/>
                  </a:lnTo>
                  <a:lnTo>
                    <a:pt x="3528390" y="2057400"/>
                  </a:lnTo>
                  <a:lnTo>
                    <a:pt x="3527831" y="2006600"/>
                  </a:lnTo>
                  <a:lnTo>
                    <a:pt x="3526164" y="1955800"/>
                  </a:lnTo>
                  <a:lnTo>
                    <a:pt x="3523402" y="1905000"/>
                  </a:lnTo>
                  <a:lnTo>
                    <a:pt x="3519558" y="1854200"/>
                  </a:lnTo>
                  <a:lnTo>
                    <a:pt x="3514645" y="1803400"/>
                  </a:lnTo>
                  <a:lnTo>
                    <a:pt x="3508676" y="1752600"/>
                  </a:lnTo>
                  <a:lnTo>
                    <a:pt x="3501666" y="1701800"/>
                  </a:lnTo>
                  <a:lnTo>
                    <a:pt x="3493626" y="1651000"/>
                  </a:lnTo>
                  <a:lnTo>
                    <a:pt x="3484571" y="1600200"/>
                  </a:lnTo>
                  <a:lnTo>
                    <a:pt x="3474512" y="1549400"/>
                  </a:lnTo>
                  <a:lnTo>
                    <a:pt x="3463465" y="1498600"/>
                  </a:lnTo>
                  <a:lnTo>
                    <a:pt x="3451441" y="1460500"/>
                  </a:lnTo>
                  <a:lnTo>
                    <a:pt x="3438454" y="1409700"/>
                  </a:lnTo>
                  <a:lnTo>
                    <a:pt x="3424518" y="1358900"/>
                  </a:lnTo>
                  <a:lnTo>
                    <a:pt x="3409645" y="1320800"/>
                  </a:lnTo>
                  <a:lnTo>
                    <a:pt x="3393849" y="1270000"/>
                  </a:lnTo>
                  <a:lnTo>
                    <a:pt x="3377143" y="1219200"/>
                  </a:lnTo>
                  <a:lnTo>
                    <a:pt x="3359540" y="1181100"/>
                  </a:lnTo>
                  <a:lnTo>
                    <a:pt x="3341053" y="1130300"/>
                  </a:lnTo>
                  <a:lnTo>
                    <a:pt x="3321696" y="1092200"/>
                  </a:lnTo>
                  <a:lnTo>
                    <a:pt x="3301482" y="1054100"/>
                  </a:lnTo>
                  <a:lnTo>
                    <a:pt x="3280424" y="1003300"/>
                  </a:lnTo>
                  <a:lnTo>
                    <a:pt x="3258536" y="965200"/>
                  </a:lnTo>
                  <a:lnTo>
                    <a:pt x="3235829" y="927100"/>
                  </a:lnTo>
                  <a:lnTo>
                    <a:pt x="3212319" y="889000"/>
                  </a:lnTo>
                  <a:lnTo>
                    <a:pt x="3188018" y="838200"/>
                  </a:lnTo>
                  <a:lnTo>
                    <a:pt x="3162938" y="800100"/>
                  </a:lnTo>
                  <a:lnTo>
                    <a:pt x="3137094" y="762000"/>
                  </a:lnTo>
                  <a:lnTo>
                    <a:pt x="3110499" y="723900"/>
                  </a:lnTo>
                  <a:lnTo>
                    <a:pt x="3083166" y="698500"/>
                  </a:lnTo>
                  <a:lnTo>
                    <a:pt x="3055108" y="660400"/>
                  </a:lnTo>
                  <a:lnTo>
                    <a:pt x="3026338" y="622300"/>
                  </a:lnTo>
                  <a:lnTo>
                    <a:pt x="2996870" y="584200"/>
                  </a:lnTo>
                  <a:lnTo>
                    <a:pt x="2966716" y="558800"/>
                  </a:lnTo>
                  <a:lnTo>
                    <a:pt x="2935890" y="520700"/>
                  </a:lnTo>
                  <a:lnTo>
                    <a:pt x="2904406" y="495300"/>
                  </a:lnTo>
                  <a:lnTo>
                    <a:pt x="2872276" y="457200"/>
                  </a:lnTo>
                  <a:lnTo>
                    <a:pt x="2839514" y="431800"/>
                  </a:lnTo>
                  <a:lnTo>
                    <a:pt x="2806133" y="393700"/>
                  </a:lnTo>
                  <a:lnTo>
                    <a:pt x="2772145" y="368300"/>
                  </a:lnTo>
                  <a:lnTo>
                    <a:pt x="2737565" y="342900"/>
                  </a:lnTo>
                  <a:lnTo>
                    <a:pt x="2702406" y="317500"/>
                  </a:lnTo>
                  <a:lnTo>
                    <a:pt x="2666681" y="292100"/>
                  </a:lnTo>
                  <a:lnTo>
                    <a:pt x="2630402" y="266700"/>
                  </a:lnTo>
                  <a:lnTo>
                    <a:pt x="2556239" y="215900"/>
                  </a:lnTo>
                  <a:lnTo>
                    <a:pt x="2518381" y="203200"/>
                  </a:lnTo>
                  <a:lnTo>
                    <a:pt x="2480023" y="177800"/>
                  </a:lnTo>
                  <a:lnTo>
                    <a:pt x="2441177" y="165100"/>
                  </a:lnTo>
                  <a:lnTo>
                    <a:pt x="2401859" y="139700"/>
                  </a:lnTo>
                  <a:lnTo>
                    <a:pt x="2321853" y="114300"/>
                  </a:lnTo>
                  <a:lnTo>
                    <a:pt x="2281193" y="88900"/>
                  </a:lnTo>
                  <a:lnTo>
                    <a:pt x="2114476" y="38100"/>
                  </a:lnTo>
                  <a:close/>
                </a:path>
                <a:path w="3528695" h="4102100">
                  <a:moveTo>
                    <a:pt x="2028858" y="25400"/>
                  </a:moveTo>
                  <a:lnTo>
                    <a:pt x="1499600" y="25400"/>
                  </a:lnTo>
                  <a:lnTo>
                    <a:pt x="1456612" y="38100"/>
                  </a:lnTo>
                  <a:lnTo>
                    <a:pt x="2071844" y="38100"/>
                  </a:lnTo>
                  <a:lnTo>
                    <a:pt x="2028858" y="25400"/>
                  </a:lnTo>
                  <a:close/>
                </a:path>
                <a:path w="3528695" h="4102100">
                  <a:moveTo>
                    <a:pt x="1941874" y="12700"/>
                  </a:moveTo>
                  <a:lnTo>
                    <a:pt x="1586586" y="12700"/>
                  </a:lnTo>
                  <a:lnTo>
                    <a:pt x="1542929" y="25400"/>
                  </a:lnTo>
                  <a:lnTo>
                    <a:pt x="1985530" y="25400"/>
                  </a:lnTo>
                  <a:lnTo>
                    <a:pt x="1941874" y="12700"/>
                  </a:lnTo>
                  <a:close/>
                </a:path>
                <a:path w="3528695" h="4102100">
                  <a:moveTo>
                    <a:pt x="1809069" y="0"/>
                  </a:moveTo>
                  <a:lnTo>
                    <a:pt x="1719395" y="0"/>
                  </a:lnTo>
                  <a:lnTo>
                    <a:pt x="1674833" y="12700"/>
                  </a:lnTo>
                  <a:lnTo>
                    <a:pt x="1853630" y="12700"/>
                  </a:lnTo>
                  <a:lnTo>
                    <a:pt x="1809069" y="0"/>
                  </a:lnTo>
                  <a:close/>
                </a:path>
              </a:pathLst>
            </a:custGeom>
            <a:solidFill>
              <a:srgbClr val="D2B8B3"/>
            </a:solidFill>
          </p:spPr>
          <p:txBody>
            <a:bodyPr wrap="square" lIns="0" tIns="0" rIns="0" bIns="0" rtlCol="0"/>
            <a:lstStyle/>
            <a:p>
              <a:endParaRPr/>
            </a:p>
          </p:txBody>
        </p:sp>
        <p:sp>
          <p:nvSpPr>
            <p:cNvPr id="7" name="object 7"/>
            <p:cNvSpPr/>
            <p:nvPr/>
          </p:nvSpPr>
          <p:spPr>
            <a:xfrm>
              <a:off x="467537" y="2753486"/>
              <a:ext cx="3528695" cy="4104640"/>
            </a:xfrm>
            <a:custGeom>
              <a:avLst/>
              <a:gdLst/>
              <a:ahLst/>
              <a:cxnLst/>
              <a:rect l="l" t="t" r="r" b="b"/>
              <a:pathLst>
                <a:path w="3528695" h="4104640">
                  <a:moveTo>
                    <a:pt x="0" y="2052320"/>
                  </a:moveTo>
                  <a:lnTo>
                    <a:pt x="558" y="2000160"/>
                  </a:lnTo>
                  <a:lnTo>
                    <a:pt x="2225" y="1948321"/>
                  </a:lnTo>
                  <a:lnTo>
                    <a:pt x="4988" y="1896818"/>
                  </a:lnTo>
                  <a:lnTo>
                    <a:pt x="8832" y="1845665"/>
                  </a:lnTo>
                  <a:lnTo>
                    <a:pt x="13745" y="1794879"/>
                  </a:lnTo>
                  <a:lnTo>
                    <a:pt x="19714" y="1744474"/>
                  </a:lnTo>
                  <a:lnTo>
                    <a:pt x="26725" y="1694467"/>
                  </a:lnTo>
                  <a:lnTo>
                    <a:pt x="34765" y="1644872"/>
                  </a:lnTo>
                  <a:lnTo>
                    <a:pt x="43821" y="1595705"/>
                  </a:lnTo>
                  <a:lnTo>
                    <a:pt x="53880" y="1546981"/>
                  </a:lnTo>
                  <a:lnTo>
                    <a:pt x="64928" y="1498716"/>
                  </a:lnTo>
                  <a:lnTo>
                    <a:pt x="76953" y="1450925"/>
                  </a:lnTo>
                  <a:lnTo>
                    <a:pt x="89940" y="1403624"/>
                  </a:lnTo>
                  <a:lnTo>
                    <a:pt x="103877" y="1356827"/>
                  </a:lnTo>
                  <a:lnTo>
                    <a:pt x="118751" y="1310550"/>
                  </a:lnTo>
                  <a:lnTo>
                    <a:pt x="134548" y="1264809"/>
                  </a:lnTo>
                  <a:lnTo>
                    <a:pt x="151255" y="1219619"/>
                  </a:lnTo>
                  <a:lnTo>
                    <a:pt x="168859" y="1174996"/>
                  </a:lnTo>
                  <a:lnTo>
                    <a:pt x="187347" y="1130954"/>
                  </a:lnTo>
                  <a:lnTo>
                    <a:pt x="206705" y="1087509"/>
                  </a:lnTo>
                  <a:lnTo>
                    <a:pt x="226920" y="1044677"/>
                  </a:lnTo>
                  <a:lnTo>
                    <a:pt x="247979" y="1002472"/>
                  </a:lnTo>
                  <a:lnTo>
                    <a:pt x="269869" y="960911"/>
                  </a:lnTo>
                  <a:lnTo>
                    <a:pt x="292577" y="920009"/>
                  </a:lnTo>
                  <a:lnTo>
                    <a:pt x="316088" y="879781"/>
                  </a:lnTo>
                  <a:lnTo>
                    <a:pt x="340391" y="840242"/>
                  </a:lnTo>
                  <a:lnTo>
                    <a:pt x="365472" y="801408"/>
                  </a:lnTo>
                  <a:lnTo>
                    <a:pt x="391317" y="763294"/>
                  </a:lnTo>
                  <a:lnTo>
                    <a:pt x="417914" y="725915"/>
                  </a:lnTo>
                  <a:lnTo>
                    <a:pt x="445248" y="689288"/>
                  </a:lnTo>
                  <a:lnTo>
                    <a:pt x="473308" y="653427"/>
                  </a:lnTo>
                  <a:lnTo>
                    <a:pt x="502079" y="618348"/>
                  </a:lnTo>
                  <a:lnTo>
                    <a:pt x="531549" y="584066"/>
                  </a:lnTo>
                  <a:lnTo>
                    <a:pt x="561704" y="550596"/>
                  </a:lnTo>
                  <a:lnTo>
                    <a:pt x="592531" y="517955"/>
                  </a:lnTo>
                  <a:lnTo>
                    <a:pt x="624017" y="486157"/>
                  </a:lnTo>
                  <a:lnTo>
                    <a:pt x="656148" y="455217"/>
                  </a:lnTo>
                  <a:lnTo>
                    <a:pt x="688912" y="425151"/>
                  </a:lnTo>
                  <a:lnTo>
                    <a:pt x="722295" y="395975"/>
                  </a:lnTo>
                  <a:lnTo>
                    <a:pt x="756284" y="367704"/>
                  </a:lnTo>
                  <a:lnTo>
                    <a:pt x="790865" y="340353"/>
                  </a:lnTo>
                  <a:lnTo>
                    <a:pt x="826026" y="313938"/>
                  </a:lnTo>
                  <a:lnTo>
                    <a:pt x="861753" y="288473"/>
                  </a:lnTo>
                  <a:lnTo>
                    <a:pt x="898033" y="263975"/>
                  </a:lnTo>
                  <a:lnTo>
                    <a:pt x="934853" y="240459"/>
                  </a:lnTo>
                  <a:lnTo>
                    <a:pt x="972200" y="217940"/>
                  </a:lnTo>
                  <a:lnTo>
                    <a:pt x="1010059" y="196433"/>
                  </a:lnTo>
                  <a:lnTo>
                    <a:pt x="1048419" y="175955"/>
                  </a:lnTo>
                  <a:lnTo>
                    <a:pt x="1087266" y="156519"/>
                  </a:lnTo>
                  <a:lnTo>
                    <a:pt x="1126586" y="138143"/>
                  </a:lnTo>
                  <a:lnTo>
                    <a:pt x="1166367" y="120840"/>
                  </a:lnTo>
                  <a:lnTo>
                    <a:pt x="1206595" y="104627"/>
                  </a:lnTo>
                  <a:lnTo>
                    <a:pt x="1247256" y="89519"/>
                  </a:lnTo>
                  <a:lnTo>
                    <a:pt x="1288339" y="75531"/>
                  </a:lnTo>
                  <a:lnTo>
                    <a:pt x="1329829" y="62679"/>
                  </a:lnTo>
                  <a:lnTo>
                    <a:pt x="1371713" y="50977"/>
                  </a:lnTo>
                  <a:lnTo>
                    <a:pt x="1413979" y="40442"/>
                  </a:lnTo>
                  <a:lnTo>
                    <a:pt x="1456612" y="31089"/>
                  </a:lnTo>
                  <a:lnTo>
                    <a:pt x="1499600" y="22933"/>
                  </a:lnTo>
                  <a:lnTo>
                    <a:pt x="1542929" y="15990"/>
                  </a:lnTo>
                  <a:lnTo>
                    <a:pt x="1586586" y="10274"/>
                  </a:lnTo>
                  <a:lnTo>
                    <a:pt x="1630559" y="5802"/>
                  </a:lnTo>
                  <a:lnTo>
                    <a:pt x="1674833" y="2589"/>
                  </a:lnTo>
                  <a:lnTo>
                    <a:pt x="1719395" y="649"/>
                  </a:lnTo>
                  <a:lnTo>
                    <a:pt x="1764233" y="0"/>
                  </a:lnTo>
                  <a:lnTo>
                    <a:pt x="1809069" y="649"/>
                  </a:lnTo>
                  <a:lnTo>
                    <a:pt x="1853630" y="2589"/>
                  </a:lnTo>
                  <a:lnTo>
                    <a:pt x="1897903" y="5802"/>
                  </a:lnTo>
                  <a:lnTo>
                    <a:pt x="1941874" y="10274"/>
                  </a:lnTo>
                  <a:lnTo>
                    <a:pt x="1985530" y="15990"/>
                  </a:lnTo>
                  <a:lnTo>
                    <a:pt x="2028858" y="22933"/>
                  </a:lnTo>
                  <a:lnTo>
                    <a:pt x="2071844" y="31089"/>
                  </a:lnTo>
                  <a:lnTo>
                    <a:pt x="2114476" y="40442"/>
                  </a:lnTo>
                  <a:lnTo>
                    <a:pt x="2156740" y="50977"/>
                  </a:lnTo>
                  <a:lnTo>
                    <a:pt x="2198623" y="62679"/>
                  </a:lnTo>
                  <a:lnTo>
                    <a:pt x="2240112" y="75531"/>
                  </a:lnTo>
                  <a:lnTo>
                    <a:pt x="2281193" y="89519"/>
                  </a:lnTo>
                  <a:lnTo>
                    <a:pt x="2321853" y="104627"/>
                  </a:lnTo>
                  <a:lnTo>
                    <a:pt x="2362079" y="120840"/>
                  </a:lnTo>
                  <a:lnTo>
                    <a:pt x="2401859" y="138143"/>
                  </a:lnTo>
                  <a:lnTo>
                    <a:pt x="2441177" y="156519"/>
                  </a:lnTo>
                  <a:lnTo>
                    <a:pt x="2480023" y="175955"/>
                  </a:lnTo>
                  <a:lnTo>
                    <a:pt x="2518381" y="196433"/>
                  </a:lnTo>
                  <a:lnTo>
                    <a:pt x="2556239" y="217940"/>
                  </a:lnTo>
                  <a:lnTo>
                    <a:pt x="2593584" y="240459"/>
                  </a:lnTo>
                  <a:lnTo>
                    <a:pt x="2630402" y="263975"/>
                  </a:lnTo>
                  <a:lnTo>
                    <a:pt x="2666681" y="288473"/>
                  </a:lnTo>
                  <a:lnTo>
                    <a:pt x="2702406" y="313938"/>
                  </a:lnTo>
                  <a:lnTo>
                    <a:pt x="2737565" y="340353"/>
                  </a:lnTo>
                  <a:lnTo>
                    <a:pt x="2772145" y="367704"/>
                  </a:lnTo>
                  <a:lnTo>
                    <a:pt x="2806133" y="395975"/>
                  </a:lnTo>
                  <a:lnTo>
                    <a:pt x="2839514" y="425151"/>
                  </a:lnTo>
                  <a:lnTo>
                    <a:pt x="2872276" y="455217"/>
                  </a:lnTo>
                  <a:lnTo>
                    <a:pt x="2904406" y="486157"/>
                  </a:lnTo>
                  <a:lnTo>
                    <a:pt x="2935890" y="517955"/>
                  </a:lnTo>
                  <a:lnTo>
                    <a:pt x="2966716" y="550596"/>
                  </a:lnTo>
                  <a:lnTo>
                    <a:pt x="2996870" y="584066"/>
                  </a:lnTo>
                  <a:lnTo>
                    <a:pt x="3026338" y="618348"/>
                  </a:lnTo>
                  <a:lnTo>
                    <a:pt x="3055108" y="653427"/>
                  </a:lnTo>
                  <a:lnTo>
                    <a:pt x="3083166" y="689288"/>
                  </a:lnTo>
                  <a:lnTo>
                    <a:pt x="3110499" y="725915"/>
                  </a:lnTo>
                  <a:lnTo>
                    <a:pt x="3137094" y="763294"/>
                  </a:lnTo>
                  <a:lnTo>
                    <a:pt x="3162938" y="801408"/>
                  </a:lnTo>
                  <a:lnTo>
                    <a:pt x="3188018" y="840242"/>
                  </a:lnTo>
                  <a:lnTo>
                    <a:pt x="3212319" y="879781"/>
                  </a:lnTo>
                  <a:lnTo>
                    <a:pt x="3235829" y="920009"/>
                  </a:lnTo>
                  <a:lnTo>
                    <a:pt x="3258536" y="960911"/>
                  </a:lnTo>
                  <a:lnTo>
                    <a:pt x="3280424" y="1002472"/>
                  </a:lnTo>
                  <a:lnTo>
                    <a:pt x="3301482" y="1044677"/>
                  </a:lnTo>
                  <a:lnTo>
                    <a:pt x="3321696" y="1087509"/>
                  </a:lnTo>
                  <a:lnTo>
                    <a:pt x="3341053" y="1130954"/>
                  </a:lnTo>
                  <a:lnTo>
                    <a:pt x="3359540" y="1174996"/>
                  </a:lnTo>
                  <a:lnTo>
                    <a:pt x="3377143" y="1219619"/>
                  </a:lnTo>
                  <a:lnTo>
                    <a:pt x="3393849" y="1264809"/>
                  </a:lnTo>
                  <a:lnTo>
                    <a:pt x="3409645" y="1310550"/>
                  </a:lnTo>
                  <a:lnTo>
                    <a:pt x="3424518" y="1356827"/>
                  </a:lnTo>
                  <a:lnTo>
                    <a:pt x="3438454" y="1403624"/>
                  </a:lnTo>
                  <a:lnTo>
                    <a:pt x="3451441" y="1450925"/>
                  </a:lnTo>
                  <a:lnTo>
                    <a:pt x="3463465" y="1498716"/>
                  </a:lnTo>
                  <a:lnTo>
                    <a:pt x="3474512" y="1546981"/>
                  </a:lnTo>
                  <a:lnTo>
                    <a:pt x="3484571" y="1595705"/>
                  </a:lnTo>
                  <a:lnTo>
                    <a:pt x="3493626" y="1644872"/>
                  </a:lnTo>
                  <a:lnTo>
                    <a:pt x="3501666" y="1694467"/>
                  </a:lnTo>
                  <a:lnTo>
                    <a:pt x="3508676" y="1744474"/>
                  </a:lnTo>
                  <a:lnTo>
                    <a:pt x="3514645" y="1794879"/>
                  </a:lnTo>
                  <a:lnTo>
                    <a:pt x="3519558" y="1845665"/>
                  </a:lnTo>
                  <a:lnTo>
                    <a:pt x="3523402" y="1896818"/>
                  </a:lnTo>
                  <a:lnTo>
                    <a:pt x="3526164" y="1948321"/>
                  </a:lnTo>
                  <a:lnTo>
                    <a:pt x="3527831" y="2000160"/>
                  </a:lnTo>
                  <a:lnTo>
                    <a:pt x="3528390" y="2052320"/>
                  </a:lnTo>
                  <a:lnTo>
                    <a:pt x="3527831" y="2104475"/>
                  </a:lnTo>
                  <a:lnTo>
                    <a:pt x="3526164" y="2156310"/>
                  </a:lnTo>
                  <a:lnTo>
                    <a:pt x="3523402" y="2207809"/>
                  </a:lnTo>
                  <a:lnTo>
                    <a:pt x="3519558" y="2258958"/>
                  </a:lnTo>
                  <a:lnTo>
                    <a:pt x="3514645" y="2309741"/>
                  </a:lnTo>
                  <a:lnTo>
                    <a:pt x="3508676" y="2360141"/>
                  </a:lnTo>
                  <a:lnTo>
                    <a:pt x="3501666" y="2410145"/>
                  </a:lnTo>
                  <a:lnTo>
                    <a:pt x="3493626" y="2459737"/>
                  </a:lnTo>
                  <a:lnTo>
                    <a:pt x="3484571" y="2508900"/>
                  </a:lnTo>
                  <a:lnTo>
                    <a:pt x="3474512" y="2557620"/>
                  </a:lnTo>
                  <a:lnTo>
                    <a:pt x="3463465" y="2605882"/>
                  </a:lnTo>
                  <a:lnTo>
                    <a:pt x="3451441" y="2653670"/>
                  </a:lnTo>
                  <a:lnTo>
                    <a:pt x="3438454" y="2700968"/>
                  </a:lnTo>
                  <a:lnTo>
                    <a:pt x="3424518" y="2747762"/>
                  </a:lnTo>
                  <a:lnTo>
                    <a:pt x="3409645" y="2794036"/>
                  </a:lnTo>
                  <a:lnTo>
                    <a:pt x="3393849" y="2839774"/>
                  </a:lnTo>
                  <a:lnTo>
                    <a:pt x="3377143" y="2884961"/>
                  </a:lnTo>
                  <a:lnTo>
                    <a:pt x="3359540" y="2929582"/>
                  </a:lnTo>
                  <a:lnTo>
                    <a:pt x="3341053" y="2973621"/>
                  </a:lnTo>
                  <a:lnTo>
                    <a:pt x="3321696" y="3017063"/>
                  </a:lnTo>
                  <a:lnTo>
                    <a:pt x="3301482" y="3059893"/>
                  </a:lnTo>
                  <a:lnTo>
                    <a:pt x="3280424" y="3102095"/>
                  </a:lnTo>
                  <a:lnTo>
                    <a:pt x="3258536" y="3143653"/>
                  </a:lnTo>
                  <a:lnTo>
                    <a:pt x="3235829" y="3184553"/>
                  </a:lnTo>
                  <a:lnTo>
                    <a:pt x="3212319" y="3224779"/>
                  </a:lnTo>
                  <a:lnTo>
                    <a:pt x="3188018" y="3264316"/>
                  </a:lnTo>
                  <a:lnTo>
                    <a:pt x="3162938" y="3303148"/>
                  </a:lnTo>
                  <a:lnTo>
                    <a:pt x="3137094" y="3341260"/>
                  </a:lnTo>
                  <a:lnTo>
                    <a:pt x="3110499" y="3378636"/>
                  </a:lnTo>
                  <a:lnTo>
                    <a:pt x="3083166" y="3415261"/>
                  </a:lnTo>
                  <a:lnTo>
                    <a:pt x="3055108" y="3451120"/>
                  </a:lnTo>
                  <a:lnTo>
                    <a:pt x="3026338" y="3486198"/>
                  </a:lnTo>
                  <a:lnTo>
                    <a:pt x="2996870" y="3520478"/>
                  </a:lnTo>
                  <a:lnTo>
                    <a:pt x="2966716" y="3553946"/>
                  </a:lnTo>
                  <a:lnTo>
                    <a:pt x="2935890" y="3586586"/>
                  </a:lnTo>
                  <a:lnTo>
                    <a:pt x="2904406" y="3618382"/>
                  </a:lnTo>
                  <a:lnTo>
                    <a:pt x="2872276" y="3649321"/>
                  </a:lnTo>
                  <a:lnTo>
                    <a:pt x="2839514" y="3679385"/>
                  </a:lnTo>
                  <a:lnTo>
                    <a:pt x="2806133" y="3708559"/>
                  </a:lnTo>
                  <a:lnTo>
                    <a:pt x="2772145" y="3736829"/>
                  </a:lnTo>
                  <a:lnTo>
                    <a:pt x="2737565" y="3764179"/>
                  </a:lnTo>
                  <a:lnTo>
                    <a:pt x="2702406" y="3790593"/>
                  </a:lnTo>
                  <a:lnTo>
                    <a:pt x="2666681" y="3816056"/>
                  </a:lnTo>
                  <a:lnTo>
                    <a:pt x="2630402" y="3840553"/>
                  </a:lnTo>
                  <a:lnTo>
                    <a:pt x="2593584" y="3864068"/>
                  </a:lnTo>
                  <a:lnTo>
                    <a:pt x="2556239" y="3886586"/>
                  </a:lnTo>
                  <a:lnTo>
                    <a:pt x="2518381" y="3908092"/>
                  </a:lnTo>
                  <a:lnTo>
                    <a:pt x="2480023" y="3928570"/>
                  </a:lnTo>
                  <a:lnTo>
                    <a:pt x="2441177" y="3948004"/>
                  </a:lnTo>
                  <a:lnTo>
                    <a:pt x="2401859" y="3966380"/>
                  </a:lnTo>
                  <a:lnTo>
                    <a:pt x="2362079" y="3983682"/>
                  </a:lnTo>
                  <a:lnTo>
                    <a:pt x="2321853" y="3999894"/>
                  </a:lnTo>
                  <a:lnTo>
                    <a:pt x="2281193" y="4015002"/>
                  </a:lnTo>
                  <a:lnTo>
                    <a:pt x="2240112" y="4028989"/>
                  </a:lnTo>
                  <a:lnTo>
                    <a:pt x="2198623" y="4041841"/>
                  </a:lnTo>
                  <a:lnTo>
                    <a:pt x="2156740" y="4053542"/>
                  </a:lnTo>
                  <a:lnTo>
                    <a:pt x="2114476" y="4064077"/>
                  </a:lnTo>
                  <a:lnTo>
                    <a:pt x="2071844" y="4073429"/>
                  </a:lnTo>
                  <a:lnTo>
                    <a:pt x="2028858" y="4081585"/>
                  </a:lnTo>
                  <a:lnTo>
                    <a:pt x="1985530" y="4088528"/>
                  </a:lnTo>
                  <a:lnTo>
                    <a:pt x="1941874" y="4094243"/>
                  </a:lnTo>
                  <a:lnTo>
                    <a:pt x="1897903" y="4098715"/>
                  </a:lnTo>
                  <a:lnTo>
                    <a:pt x="1853630" y="4101929"/>
                  </a:lnTo>
                  <a:lnTo>
                    <a:pt x="1809069" y="4103868"/>
                  </a:lnTo>
                  <a:lnTo>
                    <a:pt x="1764233" y="4104518"/>
                  </a:lnTo>
                  <a:lnTo>
                    <a:pt x="1719395" y="4103868"/>
                  </a:lnTo>
                  <a:lnTo>
                    <a:pt x="1674833" y="4101929"/>
                  </a:lnTo>
                  <a:lnTo>
                    <a:pt x="1630559" y="4098715"/>
                  </a:lnTo>
                  <a:lnTo>
                    <a:pt x="1586586" y="4094243"/>
                  </a:lnTo>
                  <a:lnTo>
                    <a:pt x="1542929" y="4088528"/>
                  </a:lnTo>
                  <a:lnTo>
                    <a:pt x="1499600" y="4081585"/>
                  </a:lnTo>
                  <a:lnTo>
                    <a:pt x="1456612" y="4073429"/>
                  </a:lnTo>
                  <a:lnTo>
                    <a:pt x="1413979" y="4064076"/>
                  </a:lnTo>
                  <a:lnTo>
                    <a:pt x="1371714" y="4053542"/>
                  </a:lnTo>
                  <a:lnTo>
                    <a:pt x="1329830" y="4041841"/>
                  </a:lnTo>
                  <a:lnTo>
                    <a:pt x="1288340" y="4028989"/>
                  </a:lnTo>
                  <a:lnTo>
                    <a:pt x="1247258" y="4015002"/>
                  </a:lnTo>
                  <a:lnTo>
                    <a:pt x="1206596" y="3999894"/>
                  </a:lnTo>
                  <a:lnTo>
                    <a:pt x="1166368" y="3983682"/>
                  </a:lnTo>
                  <a:lnTo>
                    <a:pt x="1126588" y="3966380"/>
                  </a:lnTo>
                  <a:lnTo>
                    <a:pt x="1087268" y="3948004"/>
                  </a:lnTo>
                  <a:lnTo>
                    <a:pt x="1048421" y="3928570"/>
                  </a:lnTo>
                  <a:lnTo>
                    <a:pt x="1010062" y="3908092"/>
                  </a:lnTo>
                  <a:lnTo>
                    <a:pt x="972202" y="3886586"/>
                  </a:lnTo>
                  <a:lnTo>
                    <a:pt x="934856" y="3864068"/>
                  </a:lnTo>
                  <a:lnTo>
                    <a:pt x="898036" y="3840553"/>
                  </a:lnTo>
                  <a:lnTo>
                    <a:pt x="861757" y="3816056"/>
                  </a:lnTo>
                  <a:lnTo>
                    <a:pt x="826030" y="3790593"/>
                  </a:lnTo>
                  <a:lnTo>
                    <a:pt x="790869" y="3764179"/>
                  </a:lnTo>
                  <a:lnTo>
                    <a:pt x="756288" y="3736829"/>
                  </a:lnTo>
                  <a:lnTo>
                    <a:pt x="722300" y="3708559"/>
                  </a:lnTo>
                  <a:lnTo>
                    <a:pt x="688917" y="3679384"/>
                  </a:lnTo>
                  <a:lnTo>
                    <a:pt x="656153" y="3649320"/>
                  </a:lnTo>
                  <a:lnTo>
                    <a:pt x="624022" y="3618382"/>
                  </a:lnTo>
                  <a:lnTo>
                    <a:pt x="592537" y="3586585"/>
                  </a:lnTo>
                  <a:lnTo>
                    <a:pt x="561710" y="3553946"/>
                  </a:lnTo>
                  <a:lnTo>
                    <a:pt x="531555" y="3520478"/>
                  </a:lnTo>
                  <a:lnTo>
                    <a:pt x="502086" y="3486197"/>
                  </a:lnTo>
                  <a:lnTo>
                    <a:pt x="473315" y="3451120"/>
                  </a:lnTo>
                  <a:lnTo>
                    <a:pt x="445255" y="3415261"/>
                  </a:lnTo>
                  <a:lnTo>
                    <a:pt x="417921" y="3378636"/>
                  </a:lnTo>
                  <a:lnTo>
                    <a:pt x="391325" y="3341260"/>
                  </a:lnTo>
                  <a:lnTo>
                    <a:pt x="365480" y="3303148"/>
                  </a:lnTo>
                  <a:lnTo>
                    <a:pt x="340399" y="3264316"/>
                  </a:lnTo>
                  <a:lnTo>
                    <a:pt x="316097" y="3224779"/>
                  </a:lnTo>
                  <a:lnTo>
                    <a:pt x="292586" y="3184553"/>
                  </a:lnTo>
                  <a:lnTo>
                    <a:pt x="269878" y="3143653"/>
                  </a:lnTo>
                  <a:lnTo>
                    <a:pt x="247989" y="3102095"/>
                  </a:lnTo>
                  <a:lnTo>
                    <a:pt x="226930" y="3059893"/>
                  </a:lnTo>
                  <a:lnTo>
                    <a:pt x="206715" y="3017063"/>
                  </a:lnTo>
                  <a:lnTo>
                    <a:pt x="187357" y="2973621"/>
                  </a:lnTo>
                  <a:lnTo>
                    <a:pt x="168870" y="2929582"/>
                  </a:lnTo>
                  <a:lnTo>
                    <a:pt x="151266" y="2884961"/>
                  </a:lnTo>
                  <a:lnTo>
                    <a:pt x="134559" y="2839774"/>
                  </a:lnTo>
                  <a:lnTo>
                    <a:pt x="118762" y="2794036"/>
                  </a:lnTo>
                  <a:lnTo>
                    <a:pt x="103889" y="2747762"/>
                  </a:lnTo>
                  <a:lnTo>
                    <a:pt x="89952" y="2700968"/>
                  </a:lnTo>
                  <a:lnTo>
                    <a:pt x="76964" y="2653670"/>
                  </a:lnTo>
                  <a:lnTo>
                    <a:pt x="64940" y="2605882"/>
                  </a:lnTo>
                  <a:lnTo>
                    <a:pt x="53892" y="2557620"/>
                  </a:lnTo>
                  <a:lnTo>
                    <a:pt x="43833" y="2508900"/>
                  </a:lnTo>
                  <a:lnTo>
                    <a:pt x="34777" y="2459736"/>
                  </a:lnTo>
                  <a:lnTo>
                    <a:pt x="26737" y="2410145"/>
                  </a:lnTo>
                  <a:lnTo>
                    <a:pt x="19726" y="2360141"/>
                  </a:lnTo>
                  <a:lnTo>
                    <a:pt x="13758" y="2309741"/>
                  </a:lnTo>
                  <a:lnTo>
                    <a:pt x="8845" y="2258958"/>
                  </a:lnTo>
                  <a:lnTo>
                    <a:pt x="5000" y="2207809"/>
                  </a:lnTo>
                  <a:lnTo>
                    <a:pt x="2238" y="2156310"/>
                  </a:lnTo>
                  <a:lnTo>
                    <a:pt x="571" y="2104475"/>
                  </a:lnTo>
                  <a:lnTo>
                    <a:pt x="12" y="2052320"/>
                  </a:lnTo>
                  <a:close/>
                </a:path>
              </a:pathLst>
            </a:custGeom>
            <a:ln w="25399">
              <a:solidFill>
                <a:srgbClr val="000000"/>
              </a:solidFill>
            </a:ln>
          </p:spPr>
          <p:txBody>
            <a:bodyPr wrap="square" lIns="0" tIns="0" rIns="0" bIns="0" rtlCol="0"/>
            <a:lstStyle/>
            <a:p>
              <a:endParaRPr/>
            </a:p>
          </p:txBody>
        </p:sp>
      </p:grpSp>
      <p:sp>
        <p:nvSpPr>
          <p:cNvPr id="8" name="object 8"/>
          <p:cNvSpPr txBox="1"/>
          <p:nvPr/>
        </p:nvSpPr>
        <p:spPr>
          <a:xfrm>
            <a:off x="767283" y="3153283"/>
            <a:ext cx="2637790" cy="3044825"/>
          </a:xfrm>
          <a:prstGeom prst="rect">
            <a:avLst/>
          </a:prstGeom>
        </p:spPr>
        <p:txBody>
          <a:bodyPr vert="horz" wrap="square" lIns="0" tIns="12700" rIns="0" bIns="0" rtlCol="0">
            <a:spAutoFit/>
          </a:bodyPr>
          <a:lstStyle/>
          <a:p>
            <a:pPr marL="443230" algn="ctr">
              <a:lnSpc>
                <a:spcPct val="100000"/>
              </a:lnSpc>
              <a:spcBef>
                <a:spcPts val="100"/>
              </a:spcBef>
            </a:pPr>
            <a:r>
              <a:rPr sz="1800" b="1" dirty="0">
                <a:latin typeface="Times New Roman"/>
                <a:cs typeface="Times New Roman"/>
              </a:rPr>
              <a:t>–</a:t>
            </a:r>
            <a:r>
              <a:rPr sz="1800" b="1" spc="-55" dirty="0">
                <a:latin typeface="Times New Roman"/>
                <a:cs typeface="Times New Roman"/>
              </a:rPr>
              <a:t> </a:t>
            </a:r>
            <a:r>
              <a:rPr sz="1800" b="1" dirty="0">
                <a:latin typeface="Times New Roman"/>
                <a:cs typeface="Times New Roman"/>
              </a:rPr>
              <a:t>це</a:t>
            </a:r>
            <a:r>
              <a:rPr sz="1800" b="1" spc="15" dirty="0">
                <a:latin typeface="Times New Roman"/>
                <a:cs typeface="Times New Roman"/>
              </a:rPr>
              <a:t> </a:t>
            </a:r>
            <a:r>
              <a:rPr sz="1800" b="1" spc="-10" dirty="0">
                <a:latin typeface="Times New Roman"/>
                <a:cs typeface="Times New Roman"/>
              </a:rPr>
              <a:t>суперечність</a:t>
            </a:r>
            <a:endParaRPr sz="1800">
              <a:latin typeface="Times New Roman"/>
              <a:cs typeface="Times New Roman"/>
            </a:endParaRPr>
          </a:p>
          <a:p>
            <a:pPr marL="1905" algn="ctr">
              <a:lnSpc>
                <a:spcPct val="100000"/>
              </a:lnSpc>
            </a:pPr>
            <a:r>
              <a:rPr sz="1800" b="1" dirty="0">
                <a:latin typeface="Times New Roman"/>
                <a:cs typeface="Times New Roman"/>
              </a:rPr>
              <a:t>між</a:t>
            </a:r>
            <a:r>
              <a:rPr sz="1800" b="1" spc="-45" dirty="0">
                <a:latin typeface="Times New Roman"/>
                <a:cs typeface="Times New Roman"/>
              </a:rPr>
              <a:t> </a:t>
            </a:r>
            <a:r>
              <a:rPr sz="1800" b="1" spc="-10" dirty="0">
                <a:latin typeface="Times New Roman"/>
                <a:cs typeface="Times New Roman"/>
              </a:rPr>
              <a:t>приватним</a:t>
            </a:r>
            <a:endParaRPr sz="1800">
              <a:latin typeface="Times New Roman"/>
              <a:cs typeface="Times New Roman"/>
            </a:endParaRPr>
          </a:p>
          <a:p>
            <a:pPr marL="222885" marR="213360" indent="-6350" algn="ctr">
              <a:lnSpc>
                <a:spcPct val="100000"/>
              </a:lnSpc>
            </a:pPr>
            <a:r>
              <a:rPr sz="1800" b="1" dirty="0">
                <a:latin typeface="Times New Roman"/>
                <a:cs typeface="Times New Roman"/>
              </a:rPr>
              <a:t>інтересом</a:t>
            </a:r>
            <a:r>
              <a:rPr sz="1800" b="1" spc="-65" dirty="0">
                <a:latin typeface="Times New Roman"/>
                <a:cs typeface="Times New Roman"/>
              </a:rPr>
              <a:t> </a:t>
            </a:r>
            <a:r>
              <a:rPr sz="1800" b="1" dirty="0">
                <a:latin typeface="Times New Roman"/>
                <a:cs typeface="Times New Roman"/>
              </a:rPr>
              <a:t>особи</a:t>
            </a:r>
            <a:r>
              <a:rPr sz="1800" b="1" spc="30" dirty="0">
                <a:latin typeface="Times New Roman"/>
                <a:cs typeface="Times New Roman"/>
              </a:rPr>
              <a:t> </a:t>
            </a:r>
            <a:r>
              <a:rPr sz="1800" b="1" dirty="0">
                <a:latin typeface="Times New Roman"/>
                <a:cs typeface="Times New Roman"/>
              </a:rPr>
              <a:t>та</a:t>
            </a:r>
            <a:r>
              <a:rPr sz="1800" b="1" spc="-45" dirty="0">
                <a:latin typeface="Times New Roman"/>
                <a:cs typeface="Times New Roman"/>
              </a:rPr>
              <a:t> </a:t>
            </a:r>
            <a:r>
              <a:rPr sz="1800" b="1" spc="-25" dirty="0">
                <a:latin typeface="Times New Roman"/>
                <a:cs typeface="Times New Roman"/>
              </a:rPr>
              <a:t>її </a:t>
            </a:r>
            <a:r>
              <a:rPr sz="1800" b="1" spc="-20" dirty="0">
                <a:latin typeface="Times New Roman"/>
                <a:cs typeface="Times New Roman"/>
              </a:rPr>
              <a:t>службовими</a:t>
            </a:r>
            <a:r>
              <a:rPr sz="1800" b="1" spc="-10" dirty="0">
                <a:latin typeface="Times New Roman"/>
                <a:cs typeface="Times New Roman"/>
              </a:rPr>
              <a:t> </a:t>
            </a:r>
            <a:r>
              <a:rPr sz="1800" b="1" spc="-25" dirty="0">
                <a:latin typeface="Times New Roman"/>
                <a:cs typeface="Times New Roman"/>
              </a:rPr>
              <a:t>чи </a:t>
            </a:r>
            <a:r>
              <a:rPr sz="1800" b="1" spc="-10" dirty="0">
                <a:latin typeface="Times New Roman"/>
                <a:cs typeface="Times New Roman"/>
              </a:rPr>
              <a:t>представницькими повноваженнями,</a:t>
            </a:r>
            <a:r>
              <a:rPr sz="1800" b="1" spc="-20" dirty="0">
                <a:latin typeface="Times New Roman"/>
                <a:cs typeface="Times New Roman"/>
              </a:rPr>
              <a:t> </a:t>
            </a:r>
            <a:r>
              <a:rPr sz="1800" b="1" spc="-25" dirty="0">
                <a:latin typeface="Times New Roman"/>
                <a:cs typeface="Times New Roman"/>
              </a:rPr>
              <a:t>що </a:t>
            </a:r>
            <a:r>
              <a:rPr sz="1800" b="1" dirty="0">
                <a:latin typeface="Times New Roman"/>
                <a:cs typeface="Times New Roman"/>
              </a:rPr>
              <a:t>впливає</a:t>
            </a:r>
            <a:r>
              <a:rPr sz="1800" b="1" spc="-65" dirty="0">
                <a:latin typeface="Times New Roman"/>
                <a:cs typeface="Times New Roman"/>
              </a:rPr>
              <a:t> </a:t>
            </a:r>
            <a:r>
              <a:rPr sz="1800" b="1" spc="-25" dirty="0">
                <a:latin typeface="Times New Roman"/>
                <a:cs typeface="Times New Roman"/>
              </a:rPr>
              <a:t>на</a:t>
            </a:r>
            <a:endParaRPr sz="1800">
              <a:latin typeface="Times New Roman"/>
              <a:cs typeface="Times New Roman"/>
            </a:endParaRPr>
          </a:p>
          <a:p>
            <a:pPr marL="12700" marR="5080" algn="ctr">
              <a:lnSpc>
                <a:spcPct val="100000"/>
              </a:lnSpc>
              <a:spcBef>
                <a:spcPts val="5"/>
              </a:spcBef>
            </a:pPr>
            <a:r>
              <a:rPr sz="1800" b="1" dirty="0">
                <a:latin typeface="Times New Roman"/>
                <a:cs typeface="Times New Roman"/>
              </a:rPr>
              <a:t>об’єктивність</a:t>
            </a:r>
            <a:r>
              <a:rPr sz="1800" b="1" spc="-60" dirty="0">
                <a:latin typeface="Times New Roman"/>
                <a:cs typeface="Times New Roman"/>
              </a:rPr>
              <a:t> </a:t>
            </a:r>
            <a:r>
              <a:rPr sz="1800" b="1" spc="-10" dirty="0">
                <a:latin typeface="Times New Roman"/>
                <a:cs typeface="Times New Roman"/>
              </a:rPr>
              <a:t>прийняття </a:t>
            </a:r>
            <a:r>
              <a:rPr sz="1800" b="1" dirty="0">
                <a:latin typeface="Times New Roman"/>
                <a:cs typeface="Times New Roman"/>
              </a:rPr>
              <a:t>рішень,</a:t>
            </a:r>
            <a:r>
              <a:rPr sz="1800" b="1" spc="-65" dirty="0">
                <a:latin typeface="Times New Roman"/>
                <a:cs typeface="Times New Roman"/>
              </a:rPr>
              <a:t> </a:t>
            </a:r>
            <a:r>
              <a:rPr sz="1800" b="1" dirty="0">
                <a:latin typeface="Times New Roman"/>
                <a:cs typeface="Times New Roman"/>
              </a:rPr>
              <a:t>або</a:t>
            </a:r>
            <a:r>
              <a:rPr sz="1800" b="1" spc="-15" dirty="0">
                <a:latin typeface="Times New Roman"/>
                <a:cs typeface="Times New Roman"/>
              </a:rPr>
              <a:t> </a:t>
            </a:r>
            <a:r>
              <a:rPr sz="1800" b="1" dirty="0">
                <a:latin typeface="Times New Roman"/>
                <a:cs typeface="Times New Roman"/>
              </a:rPr>
              <a:t>на</a:t>
            </a:r>
            <a:r>
              <a:rPr sz="1800" b="1" spc="-10" dirty="0">
                <a:latin typeface="Times New Roman"/>
                <a:cs typeface="Times New Roman"/>
              </a:rPr>
              <a:t> вчинення </a:t>
            </a:r>
            <a:r>
              <a:rPr sz="1800" b="1" dirty="0">
                <a:latin typeface="Times New Roman"/>
                <a:cs typeface="Times New Roman"/>
              </a:rPr>
              <a:t>дій</a:t>
            </a:r>
            <a:r>
              <a:rPr sz="1800" b="1" spc="-20" dirty="0">
                <a:latin typeface="Times New Roman"/>
                <a:cs typeface="Times New Roman"/>
              </a:rPr>
              <a:t> </a:t>
            </a:r>
            <a:r>
              <a:rPr sz="1800" b="1" dirty="0">
                <a:latin typeface="Times New Roman"/>
                <a:cs typeface="Times New Roman"/>
              </a:rPr>
              <a:t>під</a:t>
            </a:r>
            <a:r>
              <a:rPr sz="1800" b="1" spc="-30" dirty="0">
                <a:latin typeface="Times New Roman"/>
                <a:cs typeface="Times New Roman"/>
              </a:rPr>
              <a:t> </a:t>
            </a:r>
            <a:r>
              <a:rPr sz="1800" b="1" dirty="0">
                <a:latin typeface="Times New Roman"/>
                <a:cs typeface="Times New Roman"/>
              </a:rPr>
              <a:t>час </a:t>
            </a:r>
            <a:r>
              <a:rPr sz="1800" b="1" spc="-10" dirty="0">
                <a:latin typeface="Times New Roman"/>
                <a:cs typeface="Times New Roman"/>
              </a:rPr>
              <a:t>виконання </a:t>
            </a:r>
            <a:r>
              <a:rPr sz="1800" b="1" dirty="0">
                <a:latin typeface="Times New Roman"/>
                <a:cs typeface="Times New Roman"/>
              </a:rPr>
              <a:t>цих</a:t>
            </a:r>
            <a:r>
              <a:rPr sz="1800" b="1" spc="-45" dirty="0">
                <a:latin typeface="Times New Roman"/>
                <a:cs typeface="Times New Roman"/>
              </a:rPr>
              <a:t> </a:t>
            </a:r>
            <a:r>
              <a:rPr sz="1800" b="1" spc="-10" dirty="0">
                <a:latin typeface="Times New Roman"/>
                <a:cs typeface="Times New Roman"/>
              </a:rPr>
              <a:t>повноважень</a:t>
            </a:r>
            <a:r>
              <a:rPr sz="1800" spc="-10" dirty="0">
                <a:latin typeface="Times New Roman"/>
                <a:cs typeface="Times New Roman"/>
              </a:rPr>
              <a:t>.</a:t>
            </a:r>
            <a:endParaRPr sz="1800">
              <a:latin typeface="Times New Roman"/>
              <a:cs typeface="Times New Roman"/>
            </a:endParaRPr>
          </a:p>
        </p:txBody>
      </p:sp>
      <p:sp>
        <p:nvSpPr>
          <p:cNvPr id="9" name="object 9"/>
          <p:cNvSpPr txBox="1"/>
          <p:nvPr/>
        </p:nvSpPr>
        <p:spPr>
          <a:xfrm>
            <a:off x="5594350" y="3036519"/>
            <a:ext cx="2708275" cy="3594100"/>
          </a:xfrm>
          <a:prstGeom prst="rect">
            <a:avLst/>
          </a:prstGeom>
        </p:spPr>
        <p:txBody>
          <a:bodyPr vert="horz" wrap="square" lIns="0" tIns="12700" rIns="0" bIns="0" rtlCol="0">
            <a:spAutoFit/>
          </a:bodyPr>
          <a:lstStyle/>
          <a:p>
            <a:pPr marL="447040" algn="ctr">
              <a:lnSpc>
                <a:spcPct val="100000"/>
              </a:lnSpc>
              <a:spcBef>
                <a:spcPts val="100"/>
              </a:spcBef>
            </a:pPr>
            <a:r>
              <a:rPr sz="1800" b="1" dirty="0">
                <a:latin typeface="Times New Roman"/>
                <a:cs typeface="Times New Roman"/>
              </a:rPr>
              <a:t>-</a:t>
            </a:r>
            <a:r>
              <a:rPr sz="1800" b="1" spc="-70" dirty="0">
                <a:latin typeface="Times New Roman"/>
                <a:cs typeface="Times New Roman"/>
              </a:rPr>
              <a:t> </a:t>
            </a:r>
            <a:r>
              <a:rPr sz="1800" b="1" dirty="0">
                <a:latin typeface="Times New Roman"/>
                <a:cs typeface="Times New Roman"/>
              </a:rPr>
              <a:t>це</a:t>
            </a:r>
            <a:r>
              <a:rPr sz="1800" b="1" spc="-20" dirty="0">
                <a:latin typeface="Times New Roman"/>
                <a:cs typeface="Times New Roman"/>
              </a:rPr>
              <a:t> </a:t>
            </a:r>
            <a:r>
              <a:rPr sz="1800" b="1" dirty="0">
                <a:latin typeface="Times New Roman"/>
                <a:cs typeface="Times New Roman"/>
              </a:rPr>
              <a:t>ситуація,</a:t>
            </a:r>
            <a:r>
              <a:rPr sz="1800" b="1" spc="-25" dirty="0">
                <a:latin typeface="Times New Roman"/>
                <a:cs typeface="Times New Roman"/>
              </a:rPr>
              <a:t> при</a:t>
            </a:r>
            <a:endParaRPr sz="1800">
              <a:latin typeface="Times New Roman"/>
              <a:cs typeface="Times New Roman"/>
            </a:endParaRPr>
          </a:p>
          <a:p>
            <a:pPr marL="12700" marR="5080" algn="ctr">
              <a:lnSpc>
                <a:spcPct val="100000"/>
              </a:lnSpc>
            </a:pPr>
            <a:r>
              <a:rPr sz="1800" b="1" dirty="0">
                <a:latin typeface="Times New Roman"/>
                <a:cs typeface="Times New Roman"/>
              </a:rPr>
              <a:t>якій</a:t>
            </a:r>
            <a:r>
              <a:rPr sz="1800" b="1" spc="-120" dirty="0">
                <a:latin typeface="Times New Roman"/>
                <a:cs typeface="Times New Roman"/>
              </a:rPr>
              <a:t> </a:t>
            </a:r>
            <a:r>
              <a:rPr sz="1800" b="1" spc="-10" dirty="0">
                <a:latin typeface="Times New Roman"/>
                <a:cs typeface="Times New Roman"/>
              </a:rPr>
              <a:t>службова</a:t>
            </a:r>
            <a:r>
              <a:rPr sz="1800" b="1" spc="5" dirty="0">
                <a:latin typeface="Times New Roman"/>
                <a:cs typeface="Times New Roman"/>
              </a:rPr>
              <a:t> </a:t>
            </a:r>
            <a:r>
              <a:rPr sz="1800" b="1" spc="-10" dirty="0">
                <a:latin typeface="Times New Roman"/>
                <a:cs typeface="Times New Roman"/>
              </a:rPr>
              <a:t>особа виконуючи</a:t>
            </a:r>
            <a:r>
              <a:rPr sz="1800" b="1" spc="-50" dirty="0">
                <a:latin typeface="Times New Roman"/>
                <a:cs typeface="Times New Roman"/>
              </a:rPr>
              <a:t> </a:t>
            </a:r>
            <a:r>
              <a:rPr sz="1800" b="1" dirty="0">
                <a:latin typeface="Times New Roman"/>
                <a:cs typeface="Times New Roman"/>
              </a:rPr>
              <a:t>свої</a:t>
            </a:r>
            <a:r>
              <a:rPr sz="1800" b="1" spc="-45" dirty="0">
                <a:latin typeface="Times New Roman"/>
                <a:cs typeface="Times New Roman"/>
              </a:rPr>
              <a:t> </a:t>
            </a:r>
            <a:r>
              <a:rPr sz="1800" b="1" spc="-10" dirty="0">
                <a:latin typeface="Times New Roman"/>
                <a:cs typeface="Times New Roman"/>
              </a:rPr>
              <a:t>обов'язки </a:t>
            </a:r>
            <a:r>
              <a:rPr sz="1800" b="1" dirty="0">
                <a:latin typeface="Times New Roman"/>
                <a:cs typeface="Times New Roman"/>
              </a:rPr>
              <a:t>має</a:t>
            </a:r>
            <a:r>
              <a:rPr sz="1800" b="1" spc="-60" dirty="0">
                <a:latin typeface="Times New Roman"/>
                <a:cs typeface="Times New Roman"/>
              </a:rPr>
              <a:t> </a:t>
            </a:r>
            <a:r>
              <a:rPr sz="1800" b="1" dirty="0">
                <a:latin typeface="Times New Roman"/>
                <a:cs typeface="Times New Roman"/>
              </a:rPr>
              <a:t>приватний</a:t>
            </a:r>
            <a:r>
              <a:rPr sz="1800" b="1" spc="-55" dirty="0">
                <a:latin typeface="Times New Roman"/>
                <a:cs typeface="Times New Roman"/>
              </a:rPr>
              <a:t> </a:t>
            </a:r>
            <a:r>
              <a:rPr sz="1800" b="1" spc="-10" dirty="0">
                <a:latin typeface="Times New Roman"/>
                <a:cs typeface="Times New Roman"/>
              </a:rPr>
              <a:t>інтерес (особисту</a:t>
            </a:r>
            <a:endParaRPr sz="1800">
              <a:latin typeface="Times New Roman"/>
              <a:cs typeface="Times New Roman"/>
            </a:endParaRPr>
          </a:p>
          <a:p>
            <a:pPr marL="26034" marR="15875" indent="-635" algn="ctr">
              <a:lnSpc>
                <a:spcPct val="100000"/>
              </a:lnSpc>
              <a:spcBef>
                <a:spcPts val="10"/>
              </a:spcBef>
            </a:pPr>
            <a:r>
              <a:rPr sz="1800" b="1" spc="-10" dirty="0">
                <a:latin typeface="Times New Roman"/>
                <a:cs typeface="Times New Roman"/>
              </a:rPr>
              <a:t>заінтересованість),</a:t>
            </a:r>
            <a:r>
              <a:rPr sz="1800" b="1" spc="50" dirty="0">
                <a:latin typeface="Times New Roman"/>
                <a:cs typeface="Times New Roman"/>
              </a:rPr>
              <a:t> </a:t>
            </a:r>
            <a:r>
              <a:rPr sz="1800" b="1" spc="-20" dirty="0">
                <a:latin typeface="Times New Roman"/>
                <a:cs typeface="Times New Roman"/>
              </a:rPr>
              <a:t>який </a:t>
            </a:r>
            <a:r>
              <a:rPr sz="1800" b="1" spc="-25" dirty="0">
                <a:latin typeface="Times New Roman"/>
                <a:cs typeface="Times New Roman"/>
              </a:rPr>
              <a:t>хоча</a:t>
            </a:r>
            <a:r>
              <a:rPr sz="1800" b="1" spc="-40" dirty="0">
                <a:latin typeface="Times New Roman"/>
                <a:cs typeface="Times New Roman"/>
              </a:rPr>
              <a:t> </a:t>
            </a:r>
            <a:r>
              <a:rPr sz="1800" b="1" dirty="0">
                <a:latin typeface="Times New Roman"/>
                <a:cs typeface="Times New Roman"/>
              </a:rPr>
              <a:t>і не</a:t>
            </a:r>
            <a:r>
              <a:rPr sz="1800" b="1" spc="-40" dirty="0">
                <a:latin typeface="Times New Roman"/>
                <a:cs typeface="Times New Roman"/>
              </a:rPr>
              <a:t> </a:t>
            </a:r>
            <a:r>
              <a:rPr sz="1800" b="1" spc="-10" dirty="0">
                <a:latin typeface="Times New Roman"/>
                <a:cs typeface="Times New Roman"/>
              </a:rPr>
              <a:t>обов'язково призводить</a:t>
            </a:r>
            <a:r>
              <a:rPr sz="1800" b="1" spc="-75" dirty="0">
                <a:latin typeface="Times New Roman"/>
                <a:cs typeface="Times New Roman"/>
              </a:rPr>
              <a:t> </a:t>
            </a:r>
            <a:r>
              <a:rPr sz="1800" b="1" dirty="0">
                <a:latin typeface="Times New Roman"/>
                <a:cs typeface="Times New Roman"/>
              </a:rPr>
              <a:t>до </a:t>
            </a:r>
            <a:r>
              <a:rPr sz="1800" b="1" spc="-10" dirty="0">
                <a:latin typeface="Times New Roman"/>
                <a:cs typeface="Times New Roman"/>
              </a:rPr>
              <a:t>прийняття неправомірного</a:t>
            </a:r>
            <a:r>
              <a:rPr sz="1800" b="1" spc="-25" dirty="0">
                <a:latin typeface="Times New Roman"/>
                <a:cs typeface="Times New Roman"/>
              </a:rPr>
              <a:t> </a:t>
            </a:r>
            <a:r>
              <a:rPr sz="1800" b="1" spc="-10" dirty="0">
                <a:latin typeface="Times New Roman"/>
                <a:cs typeface="Times New Roman"/>
              </a:rPr>
              <a:t>рішення </a:t>
            </a:r>
            <a:r>
              <a:rPr sz="1800" b="1" dirty="0">
                <a:latin typeface="Times New Roman"/>
                <a:cs typeface="Times New Roman"/>
              </a:rPr>
              <a:t>або</a:t>
            </a:r>
            <a:r>
              <a:rPr sz="1800" b="1" spc="-60" dirty="0">
                <a:latin typeface="Times New Roman"/>
                <a:cs typeface="Times New Roman"/>
              </a:rPr>
              <a:t> </a:t>
            </a:r>
            <a:r>
              <a:rPr sz="1800" b="1" spc="-10" dirty="0">
                <a:latin typeface="Times New Roman"/>
                <a:cs typeface="Times New Roman"/>
              </a:rPr>
              <a:t>вчинення неправомірного</a:t>
            </a:r>
            <a:r>
              <a:rPr sz="1800" b="1" spc="-25" dirty="0">
                <a:latin typeface="Times New Roman"/>
                <a:cs typeface="Times New Roman"/>
              </a:rPr>
              <a:t> </a:t>
            </a:r>
            <a:r>
              <a:rPr sz="1800" b="1" spc="-10" dirty="0">
                <a:latin typeface="Times New Roman"/>
                <a:cs typeface="Times New Roman"/>
              </a:rPr>
              <a:t>діяння </a:t>
            </a:r>
            <a:r>
              <a:rPr sz="1800" b="1" dirty="0">
                <a:latin typeface="Times New Roman"/>
                <a:cs typeface="Times New Roman"/>
              </a:rPr>
              <a:t>але</a:t>
            </a:r>
            <a:r>
              <a:rPr sz="1800" b="1" spc="-60" dirty="0">
                <a:latin typeface="Times New Roman"/>
                <a:cs typeface="Times New Roman"/>
              </a:rPr>
              <a:t> </a:t>
            </a:r>
            <a:r>
              <a:rPr sz="1800" b="1" dirty="0">
                <a:latin typeface="Times New Roman"/>
                <a:cs typeface="Times New Roman"/>
              </a:rPr>
              <a:t>здатний</a:t>
            </a:r>
            <a:r>
              <a:rPr sz="1800" b="1" spc="-45" dirty="0">
                <a:latin typeface="Times New Roman"/>
                <a:cs typeface="Times New Roman"/>
              </a:rPr>
              <a:t> </a:t>
            </a:r>
            <a:r>
              <a:rPr sz="1800" b="1" dirty="0">
                <a:latin typeface="Times New Roman"/>
                <a:cs typeface="Times New Roman"/>
              </a:rPr>
              <a:t>до</a:t>
            </a:r>
            <a:r>
              <a:rPr sz="1800" b="1" spc="-15" dirty="0">
                <a:latin typeface="Times New Roman"/>
                <a:cs typeface="Times New Roman"/>
              </a:rPr>
              <a:t> </a:t>
            </a:r>
            <a:r>
              <a:rPr sz="1800" b="1" spc="-20" dirty="0">
                <a:latin typeface="Times New Roman"/>
                <a:cs typeface="Times New Roman"/>
              </a:rPr>
              <a:t>цього </a:t>
            </a:r>
            <a:r>
              <a:rPr sz="1800" b="1" spc="-10" dirty="0">
                <a:latin typeface="Times New Roman"/>
                <a:cs typeface="Times New Roman"/>
              </a:rPr>
              <a:t>призвести.</a:t>
            </a:r>
            <a:r>
              <a:rPr sz="1800" spc="-10" dirty="0">
                <a:latin typeface="Times New Roman"/>
                <a:cs typeface="Times New Roman"/>
              </a:rPr>
              <a:t>)</a:t>
            </a:r>
            <a:endParaRPr sz="1800">
              <a:latin typeface="Times New Roman"/>
              <a:cs typeface="Times New Roman"/>
            </a:endParaRPr>
          </a:p>
        </p:txBody>
      </p:sp>
      <p:grpSp>
        <p:nvGrpSpPr>
          <p:cNvPr id="10" name="object 10"/>
          <p:cNvGrpSpPr/>
          <p:nvPr/>
        </p:nvGrpSpPr>
        <p:grpSpPr>
          <a:xfrm>
            <a:off x="1907667" y="0"/>
            <a:ext cx="5162550" cy="2376805"/>
            <a:chOff x="1907667" y="0"/>
            <a:chExt cx="5162550" cy="2376805"/>
          </a:xfrm>
        </p:grpSpPr>
        <p:sp>
          <p:nvSpPr>
            <p:cNvPr id="11" name="object 11"/>
            <p:cNvSpPr/>
            <p:nvPr/>
          </p:nvSpPr>
          <p:spPr>
            <a:xfrm>
              <a:off x="2627757" y="891666"/>
              <a:ext cx="3888740" cy="963930"/>
            </a:xfrm>
            <a:custGeom>
              <a:avLst/>
              <a:gdLst/>
              <a:ahLst/>
              <a:cxnLst/>
              <a:rect l="l" t="t" r="r" b="b"/>
              <a:pathLst>
                <a:path w="3888740" h="963930">
                  <a:moveTo>
                    <a:pt x="1880743" y="34036"/>
                  </a:moveTo>
                  <a:lnTo>
                    <a:pt x="1863725" y="0"/>
                  </a:lnTo>
                  <a:lnTo>
                    <a:pt x="88226" y="887755"/>
                  </a:lnTo>
                  <a:lnTo>
                    <a:pt x="122174" y="835914"/>
                  </a:lnTo>
                  <a:lnTo>
                    <a:pt x="109575" y="806792"/>
                  </a:lnTo>
                  <a:lnTo>
                    <a:pt x="102273" y="806881"/>
                  </a:lnTo>
                  <a:lnTo>
                    <a:pt x="95529" y="809726"/>
                  </a:lnTo>
                  <a:lnTo>
                    <a:pt x="90170" y="815086"/>
                  </a:lnTo>
                  <a:lnTo>
                    <a:pt x="0" y="953135"/>
                  </a:lnTo>
                  <a:lnTo>
                    <a:pt x="164592" y="963803"/>
                  </a:lnTo>
                  <a:lnTo>
                    <a:pt x="184785" y="946023"/>
                  </a:lnTo>
                  <a:lnTo>
                    <a:pt x="183807" y="938517"/>
                  </a:lnTo>
                  <a:lnTo>
                    <a:pt x="180124" y="932218"/>
                  </a:lnTo>
                  <a:lnTo>
                    <a:pt x="174332" y="927773"/>
                  </a:lnTo>
                  <a:lnTo>
                    <a:pt x="167005" y="925830"/>
                  </a:lnTo>
                  <a:lnTo>
                    <a:pt x="105346" y="921854"/>
                  </a:lnTo>
                  <a:lnTo>
                    <a:pt x="1880743" y="34036"/>
                  </a:lnTo>
                  <a:close/>
                </a:path>
                <a:path w="3888740" h="963930">
                  <a:moveTo>
                    <a:pt x="3888486" y="881253"/>
                  </a:moveTo>
                  <a:lnTo>
                    <a:pt x="3886301" y="877062"/>
                  </a:lnTo>
                  <a:lnTo>
                    <a:pt x="3812413" y="734822"/>
                  </a:lnTo>
                  <a:lnTo>
                    <a:pt x="3807663" y="728916"/>
                  </a:lnTo>
                  <a:lnTo>
                    <a:pt x="3801249" y="725424"/>
                  </a:lnTo>
                  <a:lnTo>
                    <a:pt x="3793998" y="724611"/>
                  </a:lnTo>
                  <a:lnTo>
                    <a:pt x="3786759" y="726694"/>
                  </a:lnTo>
                  <a:lnTo>
                    <a:pt x="3780840" y="731443"/>
                  </a:lnTo>
                  <a:lnTo>
                    <a:pt x="3777361" y="737857"/>
                  </a:lnTo>
                  <a:lnTo>
                    <a:pt x="3776535" y="745109"/>
                  </a:lnTo>
                  <a:lnTo>
                    <a:pt x="3778631" y="752348"/>
                  </a:lnTo>
                  <a:lnTo>
                    <a:pt x="3807206" y="807326"/>
                  </a:lnTo>
                  <a:lnTo>
                    <a:pt x="2530475" y="889"/>
                  </a:lnTo>
                  <a:lnTo>
                    <a:pt x="2510155" y="33147"/>
                  </a:lnTo>
                  <a:lnTo>
                    <a:pt x="3786987" y="839520"/>
                  </a:lnTo>
                  <a:lnTo>
                    <a:pt x="3725037" y="837311"/>
                  </a:lnTo>
                  <a:lnTo>
                    <a:pt x="3717544" y="838555"/>
                  </a:lnTo>
                  <a:lnTo>
                    <a:pt x="3711321" y="842429"/>
                  </a:lnTo>
                  <a:lnTo>
                    <a:pt x="3706990" y="848360"/>
                  </a:lnTo>
                  <a:lnTo>
                    <a:pt x="3705225" y="855726"/>
                  </a:lnTo>
                  <a:lnTo>
                    <a:pt x="3706507" y="863142"/>
                  </a:lnTo>
                  <a:lnTo>
                    <a:pt x="3710381" y="869340"/>
                  </a:lnTo>
                  <a:lnTo>
                    <a:pt x="3716274" y="873645"/>
                  </a:lnTo>
                  <a:lnTo>
                    <a:pt x="3723640" y="875411"/>
                  </a:lnTo>
                  <a:lnTo>
                    <a:pt x="3888486" y="881253"/>
                  </a:lnTo>
                  <a:close/>
                </a:path>
              </a:pathLst>
            </a:custGeom>
            <a:solidFill>
              <a:srgbClr val="000000"/>
            </a:solidFill>
          </p:spPr>
          <p:txBody>
            <a:bodyPr wrap="square" lIns="0" tIns="0" rIns="0" bIns="0" rtlCol="0"/>
            <a:lstStyle/>
            <a:p>
              <a:endParaRPr/>
            </a:p>
          </p:txBody>
        </p:sp>
        <p:pic>
          <p:nvPicPr>
            <p:cNvPr id="12" name="object 12"/>
            <p:cNvPicPr/>
            <p:nvPr/>
          </p:nvPicPr>
          <p:blipFill>
            <a:blip r:embed="rId2" cstate="print"/>
            <a:stretch>
              <a:fillRect/>
            </a:stretch>
          </p:blipFill>
          <p:spPr>
            <a:xfrm>
              <a:off x="1907667" y="0"/>
              <a:ext cx="5162550" cy="2376297"/>
            </a:xfrm>
            <a:prstGeom prst="rect">
              <a:avLst/>
            </a:prstGeom>
          </p:spPr>
        </p:pic>
      </p:grpSp>
      <p:sp>
        <p:nvSpPr>
          <p:cNvPr id="13" name="object 13"/>
          <p:cNvSpPr txBox="1"/>
          <p:nvPr/>
        </p:nvSpPr>
        <p:spPr>
          <a:xfrm>
            <a:off x="4227067" y="4538598"/>
            <a:ext cx="692150" cy="450215"/>
          </a:xfrm>
          <a:prstGeom prst="rect">
            <a:avLst/>
          </a:prstGeom>
        </p:spPr>
        <p:txBody>
          <a:bodyPr vert="horz" wrap="square" lIns="0" tIns="12700" rIns="0" bIns="0" rtlCol="0">
            <a:spAutoFit/>
          </a:bodyPr>
          <a:lstStyle/>
          <a:p>
            <a:pPr marL="40005">
              <a:lnSpc>
                <a:spcPts val="1670"/>
              </a:lnSpc>
              <a:spcBef>
                <a:spcPts val="100"/>
              </a:spcBef>
            </a:pPr>
            <a:r>
              <a:rPr sz="1400" b="1" spc="-10" dirty="0">
                <a:latin typeface="Calibri"/>
                <a:cs typeface="Calibri"/>
              </a:rPr>
              <a:t>іншими</a:t>
            </a:r>
            <a:endParaRPr sz="1400">
              <a:latin typeface="Calibri"/>
              <a:cs typeface="Calibri"/>
            </a:endParaRPr>
          </a:p>
          <a:p>
            <a:pPr marL="12700">
              <a:lnSpc>
                <a:spcPts val="1670"/>
              </a:lnSpc>
            </a:pPr>
            <a:r>
              <a:rPr sz="1400" b="1" spc="-10" dirty="0">
                <a:latin typeface="Calibri"/>
                <a:cs typeface="Calibri"/>
              </a:rPr>
              <a:t>словами</a:t>
            </a:r>
            <a:endParaRPr sz="1400">
              <a:latin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15673" y="1341393"/>
            <a:ext cx="8241026" cy="4743595"/>
          </a:xfrm>
          <a:prstGeom prst="rect">
            <a:avLst/>
          </a:prstGeom>
        </p:spPr>
      </p:pic>
      <p:sp>
        <p:nvSpPr>
          <p:cNvPr id="3" name="object 3"/>
          <p:cNvSpPr txBox="1"/>
          <p:nvPr/>
        </p:nvSpPr>
        <p:spPr>
          <a:xfrm>
            <a:off x="1669795" y="2081529"/>
            <a:ext cx="6122035" cy="2955290"/>
          </a:xfrm>
          <a:prstGeom prst="rect">
            <a:avLst/>
          </a:prstGeom>
        </p:spPr>
        <p:txBody>
          <a:bodyPr vert="horz" wrap="square" lIns="0" tIns="13970" rIns="0" bIns="0" rtlCol="0">
            <a:spAutoFit/>
          </a:bodyPr>
          <a:lstStyle/>
          <a:p>
            <a:pPr marL="3175" algn="ctr">
              <a:lnSpc>
                <a:spcPct val="100000"/>
              </a:lnSpc>
              <a:spcBef>
                <a:spcPts val="110"/>
              </a:spcBef>
            </a:pPr>
            <a:r>
              <a:rPr sz="2400" b="1" i="1" spc="-10" dirty="0">
                <a:latin typeface="Times New Roman"/>
                <a:cs typeface="Times New Roman"/>
              </a:rPr>
              <a:t>Потенційний</a:t>
            </a:r>
            <a:r>
              <a:rPr sz="2400" b="1" i="1" spc="-145" dirty="0">
                <a:latin typeface="Times New Roman"/>
                <a:cs typeface="Times New Roman"/>
              </a:rPr>
              <a:t> </a:t>
            </a:r>
            <a:r>
              <a:rPr sz="2400" b="1" i="1" spc="-20" dirty="0">
                <a:latin typeface="Times New Roman"/>
                <a:cs typeface="Times New Roman"/>
              </a:rPr>
              <a:t>конфлікт</a:t>
            </a:r>
            <a:r>
              <a:rPr sz="2400" b="1" i="1" spc="-40" dirty="0">
                <a:latin typeface="Times New Roman"/>
                <a:cs typeface="Times New Roman"/>
              </a:rPr>
              <a:t> </a:t>
            </a:r>
            <a:r>
              <a:rPr sz="2400" b="1" i="1" dirty="0">
                <a:latin typeface="Times New Roman"/>
                <a:cs typeface="Times New Roman"/>
              </a:rPr>
              <a:t>інтересів</a:t>
            </a:r>
            <a:r>
              <a:rPr sz="2400" b="1" i="1" spc="-140" dirty="0">
                <a:latin typeface="Times New Roman"/>
                <a:cs typeface="Times New Roman"/>
              </a:rPr>
              <a:t> </a:t>
            </a:r>
            <a:r>
              <a:rPr sz="2400" spc="-50" dirty="0">
                <a:latin typeface="Times New Roman"/>
                <a:cs typeface="Times New Roman"/>
              </a:rPr>
              <a:t>–</a:t>
            </a:r>
            <a:endParaRPr sz="2400">
              <a:latin typeface="Times New Roman"/>
              <a:cs typeface="Times New Roman"/>
            </a:endParaRPr>
          </a:p>
          <a:p>
            <a:pPr marL="12700" marR="5080" indent="6350" algn="ctr">
              <a:lnSpc>
                <a:spcPct val="100000"/>
              </a:lnSpc>
              <a:spcBef>
                <a:spcPts val="5"/>
              </a:spcBef>
            </a:pPr>
            <a:r>
              <a:rPr sz="2400" dirty="0">
                <a:latin typeface="Times New Roman"/>
                <a:cs typeface="Times New Roman"/>
              </a:rPr>
              <a:t>це</a:t>
            </a:r>
            <a:r>
              <a:rPr sz="2400" spc="-60" dirty="0">
                <a:latin typeface="Times New Roman"/>
                <a:cs typeface="Times New Roman"/>
              </a:rPr>
              <a:t> </a:t>
            </a:r>
            <a:r>
              <a:rPr sz="2400" dirty="0">
                <a:latin typeface="Times New Roman"/>
                <a:cs typeface="Times New Roman"/>
              </a:rPr>
              <a:t>наявність</a:t>
            </a:r>
            <a:r>
              <a:rPr sz="2400" spc="-125" dirty="0">
                <a:latin typeface="Times New Roman"/>
                <a:cs typeface="Times New Roman"/>
              </a:rPr>
              <a:t> </a:t>
            </a:r>
            <a:r>
              <a:rPr sz="2400" dirty="0">
                <a:latin typeface="Times New Roman"/>
                <a:cs typeface="Times New Roman"/>
              </a:rPr>
              <a:t>у</a:t>
            </a:r>
            <a:r>
              <a:rPr sz="2400" spc="-20" dirty="0">
                <a:latin typeface="Times New Roman"/>
                <a:cs typeface="Times New Roman"/>
              </a:rPr>
              <a:t> </a:t>
            </a:r>
            <a:r>
              <a:rPr sz="2400" dirty="0">
                <a:latin typeface="Times New Roman"/>
                <a:cs typeface="Times New Roman"/>
              </a:rPr>
              <a:t>особи</a:t>
            </a:r>
            <a:r>
              <a:rPr sz="2400" spc="5" dirty="0">
                <a:latin typeface="Times New Roman"/>
                <a:cs typeface="Times New Roman"/>
              </a:rPr>
              <a:t> </a:t>
            </a:r>
            <a:r>
              <a:rPr sz="2400" spc="-10" dirty="0">
                <a:latin typeface="Times New Roman"/>
                <a:cs typeface="Times New Roman"/>
              </a:rPr>
              <a:t>приватного</a:t>
            </a:r>
            <a:r>
              <a:rPr sz="2400" spc="-55" dirty="0">
                <a:latin typeface="Times New Roman"/>
                <a:cs typeface="Times New Roman"/>
              </a:rPr>
              <a:t> </a:t>
            </a:r>
            <a:r>
              <a:rPr sz="2400" dirty="0">
                <a:latin typeface="Times New Roman"/>
                <a:cs typeface="Times New Roman"/>
              </a:rPr>
              <a:t>інтересу</a:t>
            </a:r>
            <a:r>
              <a:rPr sz="2400" spc="-50" dirty="0">
                <a:latin typeface="Times New Roman"/>
                <a:cs typeface="Times New Roman"/>
              </a:rPr>
              <a:t> у </a:t>
            </a:r>
            <a:r>
              <a:rPr sz="2400" dirty="0">
                <a:latin typeface="Times New Roman"/>
                <a:cs typeface="Times New Roman"/>
              </a:rPr>
              <a:t>сфері,</a:t>
            </a:r>
            <a:r>
              <a:rPr sz="2400" spc="-135" dirty="0">
                <a:latin typeface="Times New Roman"/>
                <a:cs typeface="Times New Roman"/>
              </a:rPr>
              <a:t> </a:t>
            </a:r>
            <a:r>
              <a:rPr sz="2400" dirty="0">
                <a:latin typeface="Times New Roman"/>
                <a:cs typeface="Times New Roman"/>
              </a:rPr>
              <a:t>в</a:t>
            </a:r>
            <a:r>
              <a:rPr sz="2400" spc="-55" dirty="0">
                <a:latin typeface="Times New Roman"/>
                <a:cs typeface="Times New Roman"/>
              </a:rPr>
              <a:t> </a:t>
            </a:r>
            <a:r>
              <a:rPr sz="2400" dirty="0">
                <a:latin typeface="Times New Roman"/>
                <a:cs typeface="Times New Roman"/>
              </a:rPr>
              <a:t>якій</a:t>
            </a:r>
            <a:r>
              <a:rPr sz="2400" spc="-95" dirty="0">
                <a:latin typeface="Times New Roman"/>
                <a:cs typeface="Times New Roman"/>
              </a:rPr>
              <a:t> </a:t>
            </a:r>
            <a:r>
              <a:rPr sz="2400" dirty="0">
                <a:latin typeface="Times New Roman"/>
                <a:cs typeface="Times New Roman"/>
              </a:rPr>
              <a:t>вона</a:t>
            </a:r>
            <a:r>
              <a:rPr sz="2400" spc="-90" dirty="0">
                <a:latin typeface="Times New Roman"/>
                <a:cs typeface="Times New Roman"/>
              </a:rPr>
              <a:t> </a:t>
            </a:r>
            <a:r>
              <a:rPr sz="2400" spc="-10" dirty="0">
                <a:latin typeface="Times New Roman"/>
                <a:cs typeface="Times New Roman"/>
              </a:rPr>
              <a:t>виконує</a:t>
            </a:r>
            <a:r>
              <a:rPr sz="2400" spc="-60" dirty="0">
                <a:latin typeface="Times New Roman"/>
                <a:cs typeface="Times New Roman"/>
              </a:rPr>
              <a:t> </a:t>
            </a:r>
            <a:r>
              <a:rPr sz="2400" dirty="0">
                <a:latin typeface="Times New Roman"/>
                <a:cs typeface="Times New Roman"/>
              </a:rPr>
              <a:t>свої</a:t>
            </a:r>
            <a:r>
              <a:rPr sz="2400" spc="-85" dirty="0">
                <a:latin typeface="Times New Roman"/>
                <a:cs typeface="Times New Roman"/>
              </a:rPr>
              <a:t> </a:t>
            </a:r>
            <a:r>
              <a:rPr sz="2400" dirty="0">
                <a:latin typeface="Times New Roman"/>
                <a:cs typeface="Times New Roman"/>
              </a:rPr>
              <a:t>службові</a:t>
            </a:r>
            <a:r>
              <a:rPr sz="2400" spc="5" dirty="0">
                <a:latin typeface="Times New Roman"/>
                <a:cs typeface="Times New Roman"/>
              </a:rPr>
              <a:t> </a:t>
            </a:r>
            <a:r>
              <a:rPr sz="2400" spc="-25" dirty="0">
                <a:latin typeface="Times New Roman"/>
                <a:cs typeface="Times New Roman"/>
              </a:rPr>
              <a:t>чи </a:t>
            </a:r>
            <a:r>
              <a:rPr sz="2400" dirty="0">
                <a:latin typeface="Times New Roman"/>
                <a:cs typeface="Times New Roman"/>
              </a:rPr>
              <a:t>представницькі</a:t>
            </a:r>
            <a:r>
              <a:rPr sz="2400" spc="-160" dirty="0">
                <a:latin typeface="Times New Roman"/>
                <a:cs typeface="Times New Roman"/>
              </a:rPr>
              <a:t> </a:t>
            </a:r>
            <a:r>
              <a:rPr sz="2400" spc="-10" dirty="0">
                <a:latin typeface="Times New Roman"/>
                <a:cs typeface="Times New Roman"/>
              </a:rPr>
              <a:t>повноваження,</a:t>
            </a:r>
            <a:r>
              <a:rPr sz="2400" spc="-50" dirty="0">
                <a:latin typeface="Times New Roman"/>
                <a:cs typeface="Times New Roman"/>
              </a:rPr>
              <a:t> </a:t>
            </a:r>
            <a:r>
              <a:rPr sz="2400" dirty="0">
                <a:latin typeface="Times New Roman"/>
                <a:cs typeface="Times New Roman"/>
              </a:rPr>
              <a:t>що </a:t>
            </a:r>
            <a:r>
              <a:rPr sz="2400" spc="-20" dirty="0">
                <a:latin typeface="Times New Roman"/>
                <a:cs typeface="Times New Roman"/>
              </a:rPr>
              <a:t>може </a:t>
            </a:r>
            <a:r>
              <a:rPr sz="2400" dirty="0">
                <a:latin typeface="Times New Roman"/>
                <a:cs typeface="Times New Roman"/>
              </a:rPr>
              <a:t>вплинути</a:t>
            </a:r>
            <a:r>
              <a:rPr sz="2400" spc="-50" dirty="0">
                <a:latin typeface="Times New Roman"/>
                <a:cs typeface="Times New Roman"/>
              </a:rPr>
              <a:t> </a:t>
            </a:r>
            <a:r>
              <a:rPr sz="2400" dirty="0">
                <a:latin typeface="Times New Roman"/>
                <a:cs typeface="Times New Roman"/>
              </a:rPr>
              <a:t>на</a:t>
            </a:r>
            <a:r>
              <a:rPr sz="2400" spc="-25" dirty="0">
                <a:latin typeface="Times New Roman"/>
                <a:cs typeface="Times New Roman"/>
              </a:rPr>
              <a:t> </a:t>
            </a:r>
            <a:r>
              <a:rPr sz="2400" spc="-10" dirty="0">
                <a:latin typeface="Times New Roman"/>
                <a:cs typeface="Times New Roman"/>
              </a:rPr>
              <a:t>об’єктивність</a:t>
            </a:r>
            <a:r>
              <a:rPr sz="2400" spc="-90" dirty="0">
                <a:latin typeface="Times New Roman"/>
                <a:cs typeface="Times New Roman"/>
              </a:rPr>
              <a:t> </a:t>
            </a:r>
            <a:r>
              <a:rPr sz="2400" dirty="0">
                <a:latin typeface="Times New Roman"/>
                <a:cs typeface="Times New Roman"/>
              </a:rPr>
              <a:t>чи</a:t>
            </a:r>
            <a:r>
              <a:rPr sz="2400" spc="-35" dirty="0">
                <a:latin typeface="Times New Roman"/>
                <a:cs typeface="Times New Roman"/>
              </a:rPr>
              <a:t> </a:t>
            </a:r>
            <a:r>
              <a:rPr sz="2400" spc="-10" dirty="0">
                <a:latin typeface="Times New Roman"/>
                <a:cs typeface="Times New Roman"/>
              </a:rPr>
              <a:t>неупередженість </a:t>
            </a:r>
            <a:r>
              <a:rPr sz="2400" dirty="0">
                <a:latin typeface="Times New Roman"/>
                <a:cs typeface="Times New Roman"/>
              </a:rPr>
              <a:t>прийняття</a:t>
            </a:r>
            <a:r>
              <a:rPr sz="2400" spc="-125" dirty="0">
                <a:latin typeface="Times New Roman"/>
                <a:cs typeface="Times New Roman"/>
              </a:rPr>
              <a:t> </a:t>
            </a:r>
            <a:r>
              <a:rPr sz="2400" dirty="0">
                <a:latin typeface="Times New Roman"/>
                <a:cs typeface="Times New Roman"/>
              </a:rPr>
              <a:t>нею</a:t>
            </a:r>
            <a:r>
              <a:rPr sz="2400" spc="-55" dirty="0">
                <a:latin typeface="Times New Roman"/>
                <a:cs typeface="Times New Roman"/>
              </a:rPr>
              <a:t> </a:t>
            </a:r>
            <a:r>
              <a:rPr sz="2400" dirty="0">
                <a:latin typeface="Times New Roman"/>
                <a:cs typeface="Times New Roman"/>
              </a:rPr>
              <a:t>рішень,</a:t>
            </a:r>
            <a:r>
              <a:rPr sz="2400" spc="-55" dirty="0">
                <a:latin typeface="Times New Roman"/>
                <a:cs typeface="Times New Roman"/>
              </a:rPr>
              <a:t> </a:t>
            </a:r>
            <a:r>
              <a:rPr sz="2400" dirty="0">
                <a:latin typeface="Times New Roman"/>
                <a:cs typeface="Times New Roman"/>
              </a:rPr>
              <a:t>або</a:t>
            </a:r>
            <a:r>
              <a:rPr sz="2400" spc="-70" dirty="0">
                <a:latin typeface="Times New Roman"/>
                <a:cs typeface="Times New Roman"/>
              </a:rPr>
              <a:t> </a:t>
            </a:r>
            <a:r>
              <a:rPr sz="2400" dirty="0">
                <a:latin typeface="Times New Roman"/>
                <a:cs typeface="Times New Roman"/>
              </a:rPr>
              <a:t>на</a:t>
            </a:r>
            <a:r>
              <a:rPr sz="2400" spc="-40" dirty="0">
                <a:latin typeface="Times New Roman"/>
                <a:cs typeface="Times New Roman"/>
              </a:rPr>
              <a:t> </a:t>
            </a:r>
            <a:r>
              <a:rPr sz="2400" dirty="0">
                <a:latin typeface="Times New Roman"/>
                <a:cs typeface="Times New Roman"/>
              </a:rPr>
              <a:t>вчинення</a:t>
            </a:r>
            <a:r>
              <a:rPr sz="2400" spc="-45" dirty="0">
                <a:latin typeface="Times New Roman"/>
                <a:cs typeface="Times New Roman"/>
              </a:rPr>
              <a:t> </a:t>
            </a:r>
            <a:r>
              <a:rPr sz="2400" dirty="0">
                <a:latin typeface="Times New Roman"/>
                <a:cs typeface="Times New Roman"/>
              </a:rPr>
              <a:t>чи</a:t>
            </a:r>
            <a:r>
              <a:rPr sz="2400" spc="-45" dirty="0">
                <a:latin typeface="Times New Roman"/>
                <a:cs typeface="Times New Roman"/>
              </a:rPr>
              <a:t> </a:t>
            </a:r>
            <a:r>
              <a:rPr sz="2400" spc="-25" dirty="0">
                <a:latin typeface="Times New Roman"/>
                <a:cs typeface="Times New Roman"/>
              </a:rPr>
              <a:t>не </a:t>
            </a:r>
            <a:r>
              <a:rPr sz="2400" spc="-10" dirty="0">
                <a:latin typeface="Times New Roman"/>
                <a:cs typeface="Times New Roman"/>
              </a:rPr>
              <a:t>вчинення</a:t>
            </a:r>
            <a:r>
              <a:rPr sz="2400" spc="-60" dirty="0">
                <a:latin typeface="Times New Roman"/>
                <a:cs typeface="Times New Roman"/>
              </a:rPr>
              <a:t> </a:t>
            </a:r>
            <a:r>
              <a:rPr sz="2400" dirty="0">
                <a:latin typeface="Times New Roman"/>
                <a:cs typeface="Times New Roman"/>
              </a:rPr>
              <a:t>дій</a:t>
            </a:r>
            <a:r>
              <a:rPr sz="2400" spc="-50" dirty="0">
                <a:latin typeface="Times New Roman"/>
                <a:cs typeface="Times New Roman"/>
              </a:rPr>
              <a:t> </a:t>
            </a:r>
            <a:r>
              <a:rPr sz="2400" dirty="0">
                <a:latin typeface="Times New Roman"/>
                <a:cs typeface="Times New Roman"/>
              </a:rPr>
              <a:t>під</a:t>
            </a:r>
            <a:r>
              <a:rPr sz="2400" spc="-20" dirty="0">
                <a:latin typeface="Times New Roman"/>
                <a:cs typeface="Times New Roman"/>
              </a:rPr>
              <a:t> </a:t>
            </a:r>
            <a:r>
              <a:rPr sz="2400" dirty="0">
                <a:latin typeface="Times New Roman"/>
                <a:cs typeface="Times New Roman"/>
              </a:rPr>
              <a:t>час</a:t>
            </a:r>
            <a:r>
              <a:rPr sz="2400" spc="-10" dirty="0">
                <a:latin typeface="Times New Roman"/>
                <a:cs typeface="Times New Roman"/>
              </a:rPr>
              <a:t> </a:t>
            </a:r>
            <a:r>
              <a:rPr sz="2400" spc="-20" dirty="0">
                <a:latin typeface="Times New Roman"/>
                <a:cs typeface="Times New Roman"/>
              </a:rPr>
              <a:t>виконання</a:t>
            </a:r>
            <a:r>
              <a:rPr sz="2400" spc="-120" dirty="0">
                <a:latin typeface="Times New Roman"/>
                <a:cs typeface="Times New Roman"/>
              </a:rPr>
              <a:t> </a:t>
            </a:r>
            <a:r>
              <a:rPr sz="2400" spc="-10" dirty="0">
                <a:latin typeface="Times New Roman"/>
                <a:cs typeface="Times New Roman"/>
              </a:rPr>
              <a:t>зазначених повноважень</a:t>
            </a:r>
            <a:endParaRPr sz="2400">
              <a:latin typeface="Times New Roman"/>
              <a:cs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08938" y="583768"/>
            <a:ext cx="6369685" cy="3079115"/>
          </a:xfrm>
          <a:prstGeom prst="rect">
            <a:avLst/>
          </a:prstGeom>
        </p:spPr>
        <p:txBody>
          <a:bodyPr vert="horz" wrap="square" lIns="0" tIns="13335" rIns="0" bIns="0" rtlCol="0">
            <a:spAutoFit/>
          </a:bodyPr>
          <a:lstStyle/>
          <a:p>
            <a:pPr marL="625475">
              <a:lnSpc>
                <a:spcPct val="100000"/>
              </a:lnSpc>
              <a:spcBef>
                <a:spcPts val="105"/>
              </a:spcBef>
            </a:pPr>
            <a:r>
              <a:rPr sz="3200" i="1" spc="-10" dirty="0">
                <a:solidFill>
                  <a:srgbClr val="FF0000"/>
                </a:solidFill>
                <a:latin typeface="Times New Roman"/>
                <a:cs typeface="Times New Roman"/>
              </a:rPr>
              <a:t>Реальний</a:t>
            </a:r>
            <a:r>
              <a:rPr sz="3200" i="1" spc="-150" dirty="0">
                <a:solidFill>
                  <a:srgbClr val="FF0000"/>
                </a:solidFill>
                <a:latin typeface="Times New Roman"/>
                <a:cs typeface="Times New Roman"/>
              </a:rPr>
              <a:t> </a:t>
            </a:r>
            <a:r>
              <a:rPr sz="3200" i="1" spc="-20" dirty="0">
                <a:solidFill>
                  <a:srgbClr val="FF0000"/>
                </a:solidFill>
                <a:latin typeface="Times New Roman"/>
                <a:cs typeface="Times New Roman"/>
              </a:rPr>
              <a:t>конфлікт</a:t>
            </a:r>
            <a:r>
              <a:rPr sz="3200" i="1" spc="-135" dirty="0">
                <a:solidFill>
                  <a:srgbClr val="FF0000"/>
                </a:solidFill>
                <a:latin typeface="Times New Roman"/>
                <a:cs typeface="Times New Roman"/>
              </a:rPr>
              <a:t> </a:t>
            </a:r>
            <a:r>
              <a:rPr sz="3200" i="1" dirty="0">
                <a:solidFill>
                  <a:srgbClr val="FF0000"/>
                </a:solidFill>
                <a:latin typeface="Times New Roman"/>
                <a:cs typeface="Times New Roman"/>
              </a:rPr>
              <a:t>інтересів</a:t>
            </a:r>
            <a:r>
              <a:rPr sz="3200" i="1" spc="-130" dirty="0">
                <a:solidFill>
                  <a:srgbClr val="FF0000"/>
                </a:solidFill>
                <a:latin typeface="Times New Roman"/>
                <a:cs typeface="Times New Roman"/>
              </a:rPr>
              <a:t> </a:t>
            </a:r>
            <a:r>
              <a:rPr b="0" spc="-50" dirty="0">
                <a:solidFill>
                  <a:srgbClr val="FF0000"/>
                </a:solidFill>
                <a:latin typeface="Times New Roman"/>
                <a:cs typeface="Times New Roman"/>
              </a:rPr>
              <a:t>–</a:t>
            </a:r>
            <a:endParaRPr sz="3200">
              <a:latin typeface="Times New Roman"/>
              <a:cs typeface="Times New Roman"/>
            </a:endParaRPr>
          </a:p>
          <a:p>
            <a:pPr marL="12700" marR="5080" indent="-3175" algn="ctr">
              <a:lnSpc>
                <a:spcPct val="100000"/>
              </a:lnSpc>
              <a:spcBef>
                <a:spcPts val="20"/>
              </a:spcBef>
            </a:pPr>
            <a:r>
              <a:rPr dirty="0">
                <a:solidFill>
                  <a:srgbClr val="FF0000"/>
                </a:solidFill>
              </a:rPr>
              <a:t>це</a:t>
            </a:r>
            <a:r>
              <a:rPr spc="-50" dirty="0">
                <a:solidFill>
                  <a:srgbClr val="FF0000"/>
                </a:solidFill>
              </a:rPr>
              <a:t> </a:t>
            </a:r>
            <a:r>
              <a:rPr spc="-10" dirty="0">
                <a:solidFill>
                  <a:srgbClr val="FF0000"/>
                </a:solidFill>
              </a:rPr>
              <a:t>суперечність</a:t>
            </a:r>
            <a:r>
              <a:rPr spc="-135" dirty="0">
                <a:solidFill>
                  <a:srgbClr val="FF0000"/>
                </a:solidFill>
              </a:rPr>
              <a:t> </a:t>
            </a:r>
            <a:r>
              <a:rPr dirty="0">
                <a:solidFill>
                  <a:srgbClr val="FF0000"/>
                </a:solidFill>
              </a:rPr>
              <a:t>між</a:t>
            </a:r>
            <a:r>
              <a:rPr spc="-30" dirty="0">
                <a:solidFill>
                  <a:srgbClr val="FF0000"/>
                </a:solidFill>
              </a:rPr>
              <a:t> </a:t>
            </a:r>
            <a:r>
              <a:rPr dirty="0">
                <a:solidFill>
                  <a:srgbClr val="FF0000"/>
                </a:solidFill>
              </a:rPr>
              <a:t>приватним</a:t>
            </a:r>
            <a:r>
              <a:rPr spc="-60" dirty="0">
                <a:solidFill>
                  <a:srgbClr val="FF0000"/>
                </a:solidFill>
              </a:rPr>
              <a:t> </a:t>
            </a:r>
            <a:r>
              <a:rPr spc="-10" dirty="0">
                <a:solidFill>
                  <a:srgbClr val="FF0000"/>
                </a:solidFill>
              </a:rPr>
              <a:t>інтересом </a:t>
            </a:r>
            <a:r>
              <a:rPr dirty="0">
                <a:solidFill>
                  <a:srgbClr val="FF0000"/>
                </a:solidFill>
              </a:rPr>
              <a:t>особи</a:t>
            </a:r>
            <a:r>
              <a:rPr spc="-114" dirty="0">
                <a:solidFill>
                  <a:srgbClr val="FF0000"/>
                </a:solidFill>
              </a:rPr>
              <a:t> </a:t>
            </a:r>
            <a:r>
              <a:rPr dirty="0">
                <a:solidFill>
                  <a:srgbClr val="FF0000"/>
                </a:solidFill>
              </a:rPr>
              <a:t>та</a:t>
            </a:r>
            <a:r>
              <a:rPr spc="-30" dirty="0">
                <a:solidFill>
                  <a:srgbClr val="FF0000"/>
                </a:solidFill>
              </a:rPr>
              <a:t> </a:t>
            </a:r>
            <a:r>
              <a:rPr dirty="0">
                <a:solidFill>
                  <a:srgbClr val="FF0000"/>
                </a:solidFill>
              </a:rPr>
              <a:t>її</a:t>
            </a:r>
            <a:r>
              <a:rPr spc="10" dirty="0">
                <a:solidFill>
                  <a:srgbClr val="FF0000"/>
                </a:solidFill>
              </a:rPr>
              <a:t> </a:t>
            </a:r>
            <a:r>
              <a:rPr spc="-10" dirty="0">
                <a:solidFill>
                  <a:srgbClr val="FF0000"/>
                </a:solidFill>
              </a:rPr>
              <a:t>службовими</a:t>
            </a:r>
            <a:r>
              <a:rPr spc="-100" dirty="0">
                <a:solidFill>
                  <a:srgbClr val="FF0000"/>
                </a:solidFill>
              </a:rPr>
              <a:t> </a:t>
            </a:r>
            <a:r>
              <a:rPr dirty="0">
                <a:solidFill>
                  <a:srgbClr val="FF0000"/>
                </a:solidFill>
              </a:rPr>
              <a:t>чи</a:t>
            </a:r>
            <a:r>
              <a:rPr spc="10" dirty="0">
                <a:solidFill>
                  <a:srgbClr val="FF0000"/>
                </a:solidFill>
              </a:rPr>
              <a:t> </a:t>
            </a:r>
            <a:r>
              <a:rPr spc="-10" dirty="0">
                <a:solidFill>
                  <a:srgbClr val="FF0000"/>
                </a:solidFill>
              </a:rPr>
              <a:t>представницькими повноваженнями,</a:t>
            </a:r>
            <a:r>
              <a:rPr spc="-160" dirty="0">
                <a:solidFill>
                  <a:srgbClr val="FF0000"/>
                </a:solidFill>
              </a:rPr>
              <a:t> </a:t>
            </a:r>
            <a:r>
              <a:rPr dirty="0">
                <a:solidFill>
                  <a:srgbClr val="FF0000"/>
                </a:solidFill>
              </a:rPr>
              <a:t>що</a:t>
            </a:r>
            <a:r>
              <a:rPr spc="5" dirty="0">
                <a:solidFill>
                  <a:srgbClr val="FF0000"/>
                </a:solidFill>
              </a:rPr>
              <a:t> </a:t>
            </a:r>
            <a:r>
              <a:rPr dirty="0">
                <a:solidFill>
                  <a:srgbClr val="FF0000"/>
                </a:solidFill>
              </a:rPr>
              <a:t>впливає</a:t>
            </a:r>
            <a:r>
              <a:rPr spc="-80" dirty="0">
                <a:solidFill>
                  <a:srgbClr val="FF0000"/>
                </a:solidFill>
              </a:rPr>
              <a:t> </a:t>
            </a:r>
            <a:r>
              <a:rPr spc="-25" dirty="0">
                <a:solidFill>
                  <a:srgbClr val="FF0000"/>
                </a:solidFill>
              </a:rPr>
              <a:t>на </a:t>
            </a:r>
            <a:r>
              <a:rPr dirty="0">
                <a:solidFill>
                  <a:srgbClr val="FF0000"/>
                </a:solidFill>
              </a:rPr>
              <a:t>об’єктивність</a:t>
            </a:r>
            <a:r>
              <a:rPr spc="-150" dirty="0">
                <a:solidFill>
                  <a:srgbClr val="FF0000"/>
                </a:solidFill>
              </a:rPr>
              <a:t> </a:t>
            </a:r>
            <a:r>
              <a:rPr dirty="0">
                <a:solidFill>
                  <a:srgbClr val="FF0000"/>
                </a:solidFill>
              </a:rPr>
              <a:t>або</a:t>
            </a:r>
            <a:r>
              <a:rPr spc="-30" dirty="0">
                <a:solidFill>
                  <a:srgbClr val="FF0000"/>
                </a:solidFill>
              </a:rPr>
              <a:t> </a:t>
            </a:r>
            <a:r>
              <a:rPr spc="-10" dirty="0">
                <a:solidFill>
                  <a:srgbClr val="FF0000"/>
                </a:solidFill>
              </a:rPr>
              <a:t>неупередженість</a:t>
            </a:r>
            <a:r>
              <a:rPr spc="600" dirty="0">
                <a:solidFill>
                  <a:srgbClr val="FF0000"/>
                </a:solidFill>
              </a:rPr>
              <a:t> </a:t>
            </a:r>
            <a:r>
              <a:rPr dirty="0">
                <a:solidFill>
                  <a:srgbClr val="FF0000"/>
                </a:solidFill>
              </a:rPr>
              <a:t>прийняття</a:t>
            </a:r>
            <a:r>
              <a:rPr spc="-100" dirty="0">
                <a:solidFill>
                  <a:srgbClr val="FF0000"/>
                </a:solidFill>
              </a:rPr>
              <a:t> </a:t>
            </a:r>
            <a:r>
              <a:rPr dirty="0">
                <a:solidFill>
                  <a:srgbClr val="FF0000"/>
                </a:solidFill>
              </a:rPr>
              <a:t>рішень,</a:t>
            </a:r>
            <a:r>
              <a:rPr spc="-114" dirty="0">
                <a:solidFill>
                  <a:srgbClr val="FF0000"/>
                </a:solidFill>
              </a:rPr>
              <a:t> </a:t>
            </a:r>
            <a:r>
              <a:rPr dirty="0">
                <a:solidFill>
                  <a:srgbClr val="FF0000"/>
                </a:solidFill>
              </a:rPr>
              <a:t>або</a:t>
            </a:r>
            <a:r>
              <a:rPr spc="-35" dirty="0">
                <a:solidFill>
                  <a:srgbClr val="FF0000"/>
                </a:solidFill>
              </a:rPr>
              <a:t> </a:t>
            </a:r>
            <a:r>
              <a:rPr dirty="0">
                <a:solidFill>
                  <a:srgbClr val="FF0000"/>
                </a:solidFill>
              </a:rPr>
              <a:t>на</a:t>
            </a:r>
            <a:r>
              <a:rPr spc="5" dirty="0">
                <a:solidFill>
                  <a:srgbClr val="FF0000"/>
                </a:solidFill>
              </a:rPr>
              <a:t> </a:t>
            </a:r>
            <a:r>
              <a:rPr spc="-10" dirty="0">
                <a:solidFill>
                  <a:srgbClr val="FF0000"/>
                </a:solidFill>
              </a:rPr>
              <a:t>вчинення</a:t>
            </a:r>
            <a:r>
              <a:rPr spc="-95" dirty="0">
                <a:solidFill>
                  <a:srgbClr val="FF0000"/>
                </a:solidFill>
              </a:rPr>
              <a:t> </a:t>
            </a:r>
            <a:r>
              <a:rPr dirty="0">
                <a:solidFill>
                  <a:srgbClr val="FF0000"/>
                </a:solidFill>
              </a:rPr>
              <a:t>чи </a:t>
            </a:r>
            <a:r>
              <a:rPr spc="-25" dirty="0">
                <a:solidFill>
                  <a:srgbClr val="FF0000"/>
                </a:solidFill>
              </a:rPr>
              <a:t>не </a:t>
            </a:r>
            <a:r>
              <a:rPr spc="-10" dirty="0">
                <a:solidFill>
                  <a:srgbClr val="FF0000"/>
                </a:solidFill>
              </a:rPr>
              <a:t>вчинення</a:t>
            </a:r>
            <a:r>
              <a:rPr spc="-95" dirty="0">
                <a:solidFill>
                  <a:srgbClr val="FF0000"/>
                </a:solidFill>
              </a:rPr>
              <a:t> </a:t>
            </a:r>
            <a:r>
              <a:rPr dirty="0">
                <a:solidFill>
                  <a:srgbClr val="FF0000"/>
                </a:solidFill>
              </a:rPr>
              <a:t>дій</a:t>
            </a:r>
            <a:r>
              <a:rPr spc="-20" dirty="0">
                <a:solidFill>
                  <a:srgbClr val="FF0000"/>
                </a:solidFill>
              </a:rPr>
              <a:t> </a:t>
            </a:r>
            <a:r>
              <a:rPr dirty="0">
                <a:solidFill>
                  <a:srgbClr val="FF0000"/>
                </a:solidFill>
              </a:rPr>
              <a:t>під</a:t>
            </a:r>
            <a:r>
              <a:rPr spc="-35" dirty="0">
                <a:solidFill>
                  <a:srgbClr val="FF0000"/>
                </a:solidFill>
              </a:rPr>
              <a:t> </a:t>
            </a:r>
            <a:r>
              <a:rPr dirty="0">
                <a:solidFill>
                  <a:srgbClr val="FF0000"/>
                </a:solidFill>
              </a:rPr>
              <a:t>час</a:t>
            </a:r>
            <a:r>
              <a:rPr spc="-25" dirty="0">
                <a:solidFill>
                  <a:srgbClr val="FF0000"/>
                </a:solidFill>
              </a:rPr>
              <a:t> </a:t>
            </a:r>
            <a:r>
              <a:rPr dirty="0">
                <a:solidFill>
                  <a:srgbClr val="FF0000"/>
                </a:solidFill>
              </a:rPr>
              <a:t>виконання</a:t>
            </a:r>
            <a:r>
              <a:rPr spc="-80" dirty="0">
                <a:solidFill>
                  <a:srgbClr val="FF0000"/>
                </a:solidFill>
              </a:rPr>
              <a:t> </a:t>
            </a:r>
            <a:r>
              <a:rPr spc="-10" dirty="0">
                <a:solidFill>
                  <a:srgbClr val="FF0000"/>
                </a:solidFill>
              </a:rPr>
              <a:t>зазначених повноважень.</a:t>
            </a:r>
          </a:p>
        </p:txBody>
      </p:sp>
      <p:pic>
        <p:nvPicPr>
          <p:cNvPr id="3" name="object 3"/>
          <p:cNvPicPr/>
          <p:nvPr/>
        </p:nvPicPr>
        <p:blipFill>
          <a:blip r:embed="rId2" cstate="print"/>
          <a:stretch>
            <a:fillRect/>
          </a:stretch>
        </p:blipFill>
        <p:spPr>
          <a:xfrm>
            <a:off x="395541" y="5013147"/>
            <a:ext cx="1944243" cy="165620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43609" y="880579"/>
            <a:ext cx="7474204" cy="506869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01471" y="693762"/>
            <a:ext cx="7924927" cy="539953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95541" y="404710"/>
            <a:ext cx="8424926" cy="612063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54837" y="175895"/>
            <a:ext cx="8090534" cy="6506209"/>
            <a:chOff x="454837" y="175895"/>
            <a:chExt cx="8090534" cy="6506209"/>
          </a:xfrm>
        </p:grpSpPr>
        <p:sp>
          <p:nvSpPr>
            <p:cNvPr id="3" name="object 3"/>
            <p:cNvSpPr/>
            <p:nvPr/>
          </p:nvSpPr>
          <p:spPr>
            <a:xfrm>
              <a:off x="467537" y="593725"/>
              <a:ext cx="8065134" cy="6075680"/>
            </a:xfrm>
            <a:custGeom>
              <a:avLst/>
              <a:gdLst/>
              <a:ahLst/>
              <a:cxnLst/>
              <a:rect l="l" t="t" r="r" b="b"/>
              <a:pathLst>
                <a:path w="8065134" h="6075680">
                  <a:moveTo>
                    <a:pt x="8064957" y="0"/>
                  </a:moveTo>
                  <a:lnTo>
                    <a:pt x="8062231" y="47226"/>
                  </a:lnTo>
                  <a:lnTo>
                    <a:pt x="8054258" y="92854"/>
                  </a:lnTo>
                  <a:lnTo>
                    <a:pt x="8041341" y="136578"/>
                  </a:lnTo>
                  <a:lnTo>
                    <a:pt x="8023784" y="178096"/>
                  </a:lnTo>
                  <a:lnTo>
                    <a:pt x="8001889" y="217104"/>
                  </a:lnTo>
                  <a:lnTo>
                    <a:pt x="7975963" y="253296"/>
                  </a:lnTo>
                  <a:lnTo>
                    <a:pt x="7946307" y="286369"/>
                  </a:lnTo>
                  <a:lnTo>
                    <a:pt x="7913226" y="316018"/>
                  </a:lnTo>
                  <a:lnTo>
                    <a:pt x="7877024" y="341941"/>
                  </a:lnTo>
                  <a:lnTo>
                    <a:pt x="7838004" y="363832"/>
                  </a:lnTo>
                  <a:lnTo>
                    <a:pt x="7796471" y="381388"/>
                  </a:lnTo>
                  <a:lnTo>
                    <a:pt x="7752728" y="394305"/>
                  </a:lnTo>
                  <a:lnTo>
                    <a:pt x="7707078" y="402277"/>
                  </a:lnTo>
                  <a:lnTo>
                    <a:pt x="7659827" y="405002"/>
                  </a:lnTo>
                  <a:lnTo>
                    <a:pt x="405053" y="405002"/>
                  </a:lnTo>
                  <a:lnTo>
                    <a:pt x="357817" y="407728"/>
                  </a:lnTo>
                  <a:lnTo>
                    <a:pt x="312180" y="415700"/>
                  </a:lnTo>
                  <a:lnTo>
                    <a:pt x="268448" y="428617"/>
                  </a:lnTo>
                  <a:lnTo>
                    <a:pt x="226924" y="446173"/>
                  </a:lnTo>
                  <a:lnTo>
                    <a:pt x="187912" y="468064"/>
                  </a:lnTo>
                  <a:lnTo>
                    <a:pt x="151716" y="493987"/>
                  </a:lnTo>
                  <a:lnTo>
                    <a:pt x="118640" y="523636"/>
                  </a:lnTo>
                  <a:lnTo>
                    <a:pt x="88988" y="556709"/>
                  </a:lnTo>
                  <a:lnTo>
                    <a:pt x="63063" y="592901"/>
                  </a:lnTo>
                  <a:lnTo>
                    <a:pt x="41171" y="631909"/>
                  </a:lnTo>
                  <a:lnTo>
                    <a:pt x="23614" y="673427"/>
                  </a:lnTo>
                  <a:lnTo>
                    <a:pt x="10698" y="717151"/>
                  </a:lnTo>
                  <a:lnTo>
                    <a:pt x="2725" y="762779"/>
                  </a:lnTo>
                  <a:lnTo>
                    <a:pt x="0" y="810005"/>
                  </a:lnTo>
                  <a:lnTo>
                    <a:pt x="0" y="5670588"/>
                  </a:lnTo>
                  <a:lnTo>
                    <a:pt x="2725" y="5717824"/>
                  </a:lnTo>
                  <a:lnTo>
                    <a:pt x="10698" y="5763460"/>
                  </a:lnTo>
                  <a:lnTo>
                    <a:pt x="23614" y="5807191"/>
                  </a:lnTo>
                  <a:lnTo>
                    <a:pt x="41171" y="5848714"/>
                  </a:lnTo>
                  <a:lnTo>
                    <a:pt x="63063" y="5887725"/>
                  </a:lnTo>
                  <a:lnTo>
                    <a:pt x="88988" y="5923920"/>
                  </a:lnTo>
                  <a:lnTo>
                    <a:pt x="118640" y="5956995"/>
                  </a:lnTo>
                  <a:lnTo>
                    <a:pt x="151716" y="5986646"/>
                  </a:lnTo>
                  <a:lnTo>
                    <a:pt x="187912" y="6012569"/>
                  </a:lnTo>
                  <a:lnTo>
                    <a:pt x="226924" y="6034460"/>
                  </a:lnTo>
                  <a:lnTo>
                    <a:pt x="268448" y="6052015"/>
                  </a:lnTo>
                  <a:lnTo>
                    <a:pt x="312180" y="6064931"/>
                  </a:lnTo>
                  <a:lnTo>
                    <a:pt x="357817" y="6072904"/>
                  </a:lnTo>
                  <a:lnTo>
                    <a:pt x="405053" y="6075629"/>
                  </a:lnTo>
                  <a:lnTo>
                    <a:pt x="452289" y="6072904"/>
                  </a:lnTo>
                  <a:lnTo>
                    <a:pt x="497925" y="6064931"/>
                  </a:lnTo>
                  <a:lnTo>
                    <a:pt x="541655" y="6052015"/>
                  </a:lnTo>
                  <a:lnTo>
                    <a:pt x="583178" y="6034460"/>
                  </a:lnTo>
                  <a:lnTo>
                    <a:pt x="622187" y="6012569"/>
                  </a:lnTo>
                  <a:lnTo>
                    <a:pt x="658381" y="5986646"/>
                  </a:lnTo>
                  <a:lnTo>
                    <a:pt x="691454" y="5956995"/>
                  </a:lnTo>
                  <a:lnTo>
                    <a:pt x="721104" y="5923920"/>
                  </a:lnTo>
                  <a:lnTo>
                    <a:pt x="747025" y="5887725"/>
                  </a:lnTo>
                  <a:lnTo>
                    <a:pt x="768915" y="5848714"/>
                  </a:lnTo>
                  <a:lnTo>
                    <a:pt x="786470" y="5807191"/>
                  </a:lnTo>
                  <a:lnTo>
                    <a:pt x="799385" y="5763460"/>
                  </a:lnTo>
                  <a:lnTo>
                    <a:pt x="807357" y="5717824"/>
                  </a:lnTo>
                  <a:lnTo>
                    <a:pt x="810082" y="5670588"/>
                  </a:lnTo>
                  <a:lnTo>
                    <a:pt x="810082" y="5265547"/>
                  </a:lnTo>
                  <a:lnTo>
                    <a:pt x="7659827" y="5265547"/>
                  </a:lnTo>
                  <a:lnTo>
                    <a:pt x="7707078" y="5262822"/>
                  </a:lnTo>
                  <a:lnTo>
                    <a:pt x="7752728" y="5254849"/>
                  </a:lnTo>
                  <a:lnTo>
                    <a:pt x="7796471" y="5241934"/>
                  </a:lnTo>
                  <a:lnTo>
                    <a:pt x="7838004" y="5224379"/>
                  </a:lnTo>
                  <a:lnTo>
                    <a:pt x="7877024" y="5202488"/>
                  </a:lnTo>
                  <a:lnTo>
                    <a:pt x="7913226" y="5176566"/>
                  </a:lnTo>
                  <a:lnTo>
                    <a:pt x="7946307" y="5146917"/>
                  </a:lnTo>
                  <a:lnTo>
                    <a:pt x="7975963" y="5113845"/>
                  </a:lnTo>
                  <a:lnTo>
                    <a:pt x="8001889" y="5077653"/>
                  </a:lnTo>
                  <a:lnTo>
                    <a:pt x="8023784" y="5038646"/>
                  </a:lnTo>
                  <a:lnTo>
                    <a:pt x="8041341" y="4997127"/>
                  </a:lnTo>
                  <a:lnTo>
                    <a:pt x="8054258" y="4953402"/>
                  </a:lnTo>
                  <a:lnTo>
                    <a:pt x="8062231" y="4907772"/>
                  </a:lnTo>
                  <a:lnTo>
                    <a:pt x="8064957" y="4860544"/>
                  </a:lnTo>
                  <a:lnTo>
                    <a:pt x="8064957" y="1215136"/>
                  </a:lnTo>
                  <a:lnTo>
                    <a:pt x="405053" y="1215136"/>
                  </a:lnTo>
                  <a:lnTo>
                    <a:pt x="405053" y="810005"/>
                  </a:lnTo>
                  <a:lnTo>
                    <a:pt x="410402" y="763602"/>
                  </a:lnTo>
                  <a:lnTo>
                    <a:pt x="425636" y="720997"/>
                  </a:lnTo>
                  <a:lnTo>
                    <a:pt x="449542" y="683409"/>
                  </a:lnTo>
                  <a:lnTo>
                    <a:pt x="480904" y="652055"/>
                  </a:lnTo>
                  <a:lnTo>
                    <a:pt x="518505" y="628151"/>
                  </a:lnTo>
                  <a:lnTo>
                    <a:pt x="561132" y="612916"/>
                  </a:lnTo>
                  <a:lnTo>
                    <a:pt x="607568" y="607567"/>
                  </a:lnTo>
                  <a:lnTo>
                    <a:pt x="8064957" y="607568"/>
                  </a:lnTo>
                  <a:lnTo>
                    <a:pt x="8064957" y="0"/>
                  </a:lnTo>
                  <a:close/>
                </a:path>
                <a:path w="8065134" h="6075680">
                  <a:moveTo>
                    <a:pt x="8064957" y="607568"/>
                  </a:moveTo>
                  <a:lnTo>
                    <a:pt x="607568" y="607567"/>
                  </a:lnTo>
                  <a:lnTo>
                    <a:pt x="654007" y="612916"/>
                  </a:lnTo>
                  <a:lnTo>
                    <a:pt x="696635" y="628151"/>
                  </a:lnTo>
                  <a:lnTo>
                    <a:pt x="734237" y="652055"/>
                  </a:lnTo>
                  <a:lnTo>
                    <a:pt x="765597" y="683409"/>
                  </a:lnTo>
                  <a:lnTo>
                    <a:pt x="789501" y="720997"/>
                  </a:lnTo>
                  <a:lnTo>
                    <a:pt x="804734" y="763602"/>
                  </a:lnTo>
                  <a:lnTo>
                    <a:pt x="810082" y="810005"/>
                  </a:lnTo>
                  <a:lnTo>
                    <a:pt x="807357" y="857257"/>
                  </a:lnTo>
                  <a:lnTo>
                    <a:pt x="799385" y="902907"/>
                  </a:lnTo>
                  <a:lnTo>
                    <a:pt x="786470" y="946650"/>
                  </a:lnTo>
                  <a:lnTo>
                    <a:pt x="768915" y="988183"/>
                  </a:lnTo>
                  <a:lnTo>
                    <a:pt x="747025" y="1027203"/>
                  </a:lnTo>
                  <a:lnTo>
                    <a:pt x="721104" y="1063405"/>
                  </a:lnTo>
                  <a:lnTo>
                    <a:pt x="691454" y="1096486"/>
                  </a:lnTo>
                  <a:lnTo>
                    <a:pt x="658381" y="1126141"/>
                  </a:lnTo>
                  <a:lnTo>
                    <a:pt x="622187" y="1152068"/>
                  </a:lnTo>
                  <a:lnTo>
                    <a:pt x="583178" y="1173962"/>
                  </a:lnTo>
                  <a:lnTo>
                    <a:pt x="541655" y="1191520"/>
                  </a:lnTo>
                  <a:lnTo>
                    <a:pt x="497925" y="1204437"/>
                  </a:lnTo>
                  <a:lnTo>
                    <a:pt x="452289" y="1212410"/>
                  </a:lnTo>
                  <a:lnTo>
                    <a:pt x="405053" y="1215136"/>
                  </a:lnTo>
                  <a:lnTo>
                    <a:pt x="8064957" y="1215136"/>
                  </a:lnTo>
                  <a:lnTo>
                    <a:pt x="8064957" y="607568"/>
                  </a:lnTo>
                  <a:close/>
                </a:path>
                <a:path w="8065134" h="6075680">
                  <a:moveTo>
                    <a:pt x="7254824" y="0"/>
                  </a:moveTo>
                  <a:lnTo>
                    <a:pt x="7254824" y="405002"/>
                  </a:lnTo>
                  <a:lnTo>
                    <a:pt x="7659827" y="405002"/>
                  </a:lnTo>
                  <a:lnTo>
                    <a:pt x="7659827" y="202437"/>
                  </a:lnTo>
                  <a:lnTo>
                    <a:pt x="7457389" y="202437"/>
                  </a:lnTo>
                  <a:lnTo>
                    <a:pt x="7410938" y="197089"/>
                  </a:lnTo>
                  <a:lnTo>
                    <a:pt x="7368300" y="181854"/>
                  </a:lnTo>
                  <a:lnTo>
                    <a:pt x="7330689" y="157950"/>
                  </a:lnTo>
                  <a:lnTo>
                    <a:pt x="7299321" y="126596"/>
                  </a:lnTo>
                  <a:lnTo>
                    <a:pt x="7275410" y="89008"/>
                  </a:lnTo>
                  <a:lnTo>
                    <a:pt x="7260173" y="46403"/>
                  </a:lnTo>
                  <a:lnTo>
                    <a:pt x="7254824" y="0"/>
                  </a:lnTo>
                  <a:close/>
                </a:path>
                <a:path w="8065134" h="6075680">
                  <a:moveTo>
                    <a:pt x="7659827" y="0"/>
                  </a:moveTo>
                  <a:lnTo>
                    <a:pt x="7654478" y="46403"/>
                  </a:lnTo>
                  <a:lnTo>
                    <a:pt x="7639243" y="89008"/>
                  </a:lnTo>
                  <a:lnTo>
                    <a:pt x="7615340" y="126596"/>
                  </a:lnTo>
                  <a:lnTo>
                    <a:pt x="7583985" y="157950"/>
                  </a:lnTo>
                  <a:lnTo>
                    <a:pt x="7546397" y="181854"/>
                  </a:lnTo>
                  <a:lnTo>
                    <a:pt x="7503792" y="197089"/>
                  </a:lnTo>
                  <a:lnTo>
                    <a:pt x="7457389" y="202437"/>
                  </a:lnTo>
                  <a:lnTo>
                    <a:pt x="7659827" y="202437"/>
                  </a:lnTo>
                  <a:lnTo>
                    <a:pt x="7659827" y="0"/>
                  </a:lnTo>
                  <a:close/>
                </a:path>
              </a:pathLst>
            </a:custGeom>
            <a:solidFill>
              <a:srgbClr val="EFA12D"/>
            </a:solidFill>
          </p:spPr>
          <p:txBody>
            <a:bodyPr wrap="square" lIns="0" tIns="0" rIns="0" bIns="0" rtlCol="0"/>
            <a:lstStyle/>
            <a:p>
              <a:endParaRPr/>
            </a:p>
          </p:txBody>
        </p:sp>
        <p:sp>
          <p:nvSpPr>
            <p:cNvPr id="4" name="object 4"/>
            <p:cNvSpPr/>
            <p:nvPr/>
          </p:nvSpPr>
          <p:spPr>
            <a:xfrm>
              <a:off x="872591" y="188595"/>
              <a:ext cx="7660005" cy="1620520"/>
            </a:xfrm>
            <a:custGeom>
              <a:avLst/>
              <a:gdLst/>
              <a:ahLst/>
              <a:cxnLst/>
              <a:rect l="l" t="t" r="r" b="b"/>
              <a:pathLst>
                <a:path w="7660005" h="1620520">
                  <a:moveTo>
                    <a:pt x="202514" y="1012697"/>
                  </a:moveTo>
                  <a:lnTo>
                    <a:pt x="156078" y="1018046"/>
                  </a:lnTo>
                  <a:lnTo>
                    <a:pt x="113452" y="1033281"/>
                  </a:lnTo>
                  <a:lnTo>
                    <a:pt x="75850" y="1057185"/>
                  </a:lnTo>
                  <a:lnTo>
                    <a:pt x="44489" y="1088539"/>
                  </a:lnTo>
                  <a:lnTo>
                    <a:pt x="20583" y="1126127"/>
                  </a:lnTo>
                  <a:lnTo>
                    <a:pt x="5348" y="1168732"/>
                  </a:lnTo>
                  <a:lnTo>
                    <a:pt x="0" y="1215135"/>
                  </a:lnTo>
                  <a:lnTo>
                    <a:pt x="0" y="1620265"/>
                  </a:lnTo>
                  <a:lnTo>
                    <a:pt x="47236" y="1617540"/>
                  </a:lnTo>
                  <a:lnTo>
                    <a:pt x="92871" y="1609567"/>
                  </a:lnTo>
                  <a:lnTo>
                    <a:pt x="136602" y="1596650"/>
                  </a:lnTo>
                  <a:lnTo>
                    <a:pt x="178124" y="1579092"/>
                  </a:lnTo>
                  <a:lnTo>
                    <a:pt x="217133" y="1557198"/>
                  </a:lnTo>
                  <a:lnTo>
                    <a:pt x="253327" y="1531271"/>
                  </a:lnTo>
                  <a:lnTo>
                    <a:pt x="286400" y="1501616"/>
                  </a:lnTo>
                  <a:lnTo>
                    <a:pt x="316050" y="1468535"/>
                  </a:lnTo>
                  <a:lnTo>
                    <a:pt x="341972" y="1432333"/>
                  </a:lnTo>
                  <a:lnTo>
                    <a:pt x="363862" y="1393313"/>
                  </a:lnTo>
                  <a:lnTo>
                    <a:pt x="381416" y="1351780"/>
                  </a:lnTo>
                  <a:lnTo>
                    <a:pt x="394331" y="1308037"/>
                  </a:lnTo>
                  <a:lnTo>
                    <a:pt x="402303" y="1262387"/>
                  </a:lnTo>
                  <a:lnTo>
                    <a:pt x="405028" y="1215135"/>
                  </a:lnTo>
                  <a:lnTo>
                    <a:pt x="399680" y="1168732"/>
                  </a:lnTo>
                  <a:lnTo>
                    <a:pt x="384447" y="1126127"/>
                  </a:lnTo>
                  <a:lnTo>
                    <a:pt x="360543" y="1088539"/>
                  </a:lnTo>
                  <a:lnTo>
                    <a:pt x="329183" y="1057185"/>
                  </a:lnTo>
                  <a:lnTo>
                    <a:pt x="291581" y="1033281"/>
                  </a:lnTo>
                  <a:lnTo>
                    <a:pt x="248953" y="1018046"/>
                  </a:lnTo>
                  <a:lnTo>
                    <a:pt x="202514" y="1012697"/>
                  </a:lnTo>
                  <a:close/>
                </a:path>
                <a:path w="7660005" h="1620520">
                  <a:moveTo>
                    <a:pt x="7659903" y="405129"/>
                  </a:moveTo>
                  <a:lnTo>
                    <a:pt x="7254773" y="405129"/>
                  </a:lnTo>
                  <a:lnTo>
                    <a:pt x="7254773" y="810132"/>
                  </a:lnTo>
                  <a:lnTo>
                    <a:pt x="7302025" y="807407"/>
                  </a:lnTo>
                  <a:lnTo>
                    <a:pt x="7347674" y="799435"/>
                  </a:lnTo>
                  <a:lnTo>
                    <a:pt x="7391417" y="786518"/>
                  </a:lnTo>
                  <a:lnTo>
                    <a:pt x="7432951" y="768962"/>
                  </a:lnTo>
                  <a:lnTo>
                    <a:pt x="7471970" y="747071"/>
                  </a:lnTo>
                  <a:lnTo>
                    <a:pt x="7508172" y="721148"/>
                  </a:lnTo>
                  <a:lnTo>
                    <a:pt x="7541253" y="691499"/>
                  </a:lnTo>
                  <a:lnTo>
                    <a:pt x="7570909" y="658426"/>
                  </a:lnTo>
                  <a:lnTo>
                    <a:pt x="7596836" y="622234"/>
                  </a:lnTo>
                  <a:lnTo>
                    <a:pt x="7618730" y="583226"/>
                  </a:lnTo>
                  <a:lnTo>
                    <a:pt x="7636287" y="541708"/>
                  </a:lnTo>
                  <a:lnTo>
                    <a:pt x="7649205" y="497984"/>
                  </a:lnTo>
                  <a:lnTo>
                    <a:pt x="7657178" y="452356"/>
                  </a:lnTo>
                  <a:lnTo>
                    <a:pt x="7659903" y="405129"/>
                  </a:lnTo>
                  <a:close/>
                </a:path>
                <a:path w="7660005" h="1620520">
                  <a:moveTo>
                    <a:pt x="7254773" y="0"/>
                  </a:moveTo>
                  <a:lnTo>
                    <a:pt x="7207547" y="2725"/>
                  </a:lnTo>
                  <a:lnTo>
                    <a:pt x="7161919" y="10698"/>
                  </a:lnTo>
                  <a:lnTo>
                    <a:pt x="7118194" y="23615"/>
                  </a:lnTo>
                  <a:lnTo>
                    <a:pt x="7076676" y="41173"/>
                  </a:lnTo>
                  <a:lnTo>
                    <a:pt x="7037669" y="63067"/>
                  </a:lnTo>
                  <a:lnTo>
                    <a:pt x="7001477" y="88994"/>
                  </a:lnTo>
                  <a:lnTo>
                    <a:pt x="6968404" y="118649"/>
                  </a:lnTo>
                  <a:lnTo>
                    <a:pt x="6938754" y="151730"/>
                  </a:lnTo>
                  <a:lnTo>
                    <a:pt x="6912831" y="187932"/>
                  </a:lnTo>
                  <a:lnTo>
                    <a:pt x="6890940" y="226952"/>
                  </a:lnTo>
                  <a:lnTo>
                    <a:pt x="6873384" y="268485"/>
                  </a:lnTo>
                  <a:lnTo>
                    <a:pt x="6860468" y="312228"/>
                  </a:lnTo>
                  <a:lnTo>
                    <a:pt x="6852495" y="357878"/>
                  </a:lnTo>
                  <a:lnTo>
                    <a:pt x="6849770" y="405129"/>
                  </a:lnTo>
                  <a:lnTo>
                    <a:pt x="6855119" y="451533"/>
                  </a:lnTo>
                  <a:lnTo>
                    <a:pt x="6870356" y="494138"/>
                  </a:lnTo>
                  <a:lnTo>
                    <a:pt x="6894267" y="531726"/>
                  </a:lnTo>
                  <a:lnTo>
                    <a:pt x="6925635" y="563080"/>
                  </a:lnTo>
                  <a:lnTo>
                    <a:pt x="6963246" y="586984"/>
                  </a:lnTo>
                  <a:lnTo>
                    <a:pt x="7005884" y="602219"/>
                  </a:lnTo>
                  <a:lnTo>
                    <a:pt x="7052335" y="607567"/>
                  </a:lnTo>
                  <a:lnTo>
                    <a:pt x="7098738" y="602219"/>
                  </a:lnTo>
                  <a:lnTo>
                    <a:pt x="7141343" y="586984"/>
                  </a:lnTo>
                  <a:lnTo>
                    <a:pt x="7178931" y="563080"/>
                  </a:lnTo>
                  <a:lnTo>
                    <a:pt x="7210286" y="531726"/>
                  </a:lnTo>
                  <a:lnTo>
                    <a:pt x="7234189" y="494138"/>
                  </a:lnTo>
                  <a:lnTo>
                    <a:pt x="7249424" y="451533"/>
                  </a:lnTo>
                  <a:lnTo>
                    <a:pt x="7254773" y="405129"/>
                  </a:lnTo>
                  <a:lnTo>
                    <a:pt x="7659903" y="405129"/>
                  </a:lnTo>
                  <a:lnTo>
                    <a:pt x="7657178" y="357878"/>
                  </a:lnTo>
                  <a:lnTo>
                    <a:pt x="7649205" y="312228"/>
                  </a:lnTo>
                  <a:lnTo>
                    <a:pt x="7636287" y="268485"/>
                  </a:lnTo>
                  <a:lnTo>
                    <a:pt x="7618730" y="226952"/>
                  </a:lnTo>
                  <a:lnTo>
                    <a:pt x="7596836" y="187932"/>
                  </a:lnTo>
                  <a:lnTo>
                    <a:pt x="7570909" y="151730"/>
                  </a:lnTo>
                  <a:lnTo>
                    <a:pt x="7541253" y="118649"/>
                  </a:lnTo>
                  <a:lnTo>
                    <a:pt x="7508172" y="88994"/>
                  </a:lnTo>
                  <a:lnTo>
                    <a:pt x="7471970" y="63067"/>
                  </a:lnTo>
                  <a:lnTo>
                    <a:pt x="7432951" y="41173"/>
                  </a:lnTo>
                  <a:lnTo>
                    <a:pt x="7391417" y="23615"/>
                  </a:lnTo>
                  <a:lnTo>
                    <a:pt x="7347674" y="10698"/>
                  </a:lnTo>
                  <a:lnTo>
                    <a:pt x="7302025" y="2725"/>
                  </a:lnTo>
                  <a:lnTo>
                    <a:pt x="7254773" y="0"/>
                  </a:lnTo>
                  <a:close/>
                </a:path>
              </a:pathLst>
            </a:custGeom>
            <a:solidFill>
              <a:srgbClr val="C18224"/>
            </a:solidFill>
          </p:spPr>
          <p:txBody>
            <a:bodyPr wrap="square" lIns="0" tIns="0" rIns="0" bIns="0" rtlCol="0"/>
            <a:lstStyle/>
            <a:p>
              <a:endParaRPr/>
            </a:p>
          </p:txBody>
        </p:sp>
        <p:sp>
          <p:nvSpPr>
            <p:cNvPr id="5" name="object 5"/>
            <p:cNvSpPr/>
            <p:nvPr/>
          </p:nvSpPr>
          <p:spPr>
            <a:xfrm>
              <a:off x="467537" y="188595"/>
              <a:ext cx="8065134" cy="6480810"/>
            </a:xfrm>
            <a:custGeom>
              <a:avLst/>
              <a:gdLst/>
              <a:ahLst/>
              <a:cxnLst/>
              <a:rect l="l" t="t" r="r" b="b"/>
              <a:pathLst>
                <a:path w="8065134" h="6480809">
                  <a:moveTo>
                    <a:pt x="0" y="1215135"/>
                  </a:moveTo>
                  <a:lnTo>
                    <a:pt x="2725" y="1167909"/>
                  </a:lnTo>
                  <a:lnTo>
                    <a:pt x="10698" y="1122281"/>
                  </a:lnTo>
                  <a:lnTo>
                    <a:pt x="23614" y="1078557"/>
                  </a:lnTo>
                  <a:lnTo>
                    <a:pt x="41171" y="1037039"/>
                  </a:lnTo>
                  <a:lnTo>
                    <a:pt x="63063" y="998031"/>
                  </a:lnTo>
                  <a:lnTo>
                    <a:pt x="88988" y="961839"/>
                  </a:lnTo>
                  <a:lnTo>
                    <a:pt x="118640" y="928766"/>
                  </a:lnTo>
                  <a:lnTo>
                    <a:pt x="151716" y="899117"/>
                  </a:lnTo>
                  <a:lnTo>
                    <a:pt x="187912" y="873194"/>
                  </a:lnTo>
                  <a:lnTo>
                    <a:pt x="226924" y="851303"/>
                  </a:lnTo>
                  <a:lnTo>
                    <a:pt x="268448" y="833747"/>
                  </a:lnTo>
                  <a:lnTo>
                    <a:pt x="312180" y="820830"/>
                  </a:lnTo>
                  <a:lnTo>
                    <a:pt x="357817" y="812858"/>
                  </a:lnTo>
                  <a:lnTo>
                    <a:pt x="405053" y="810132"/>
                  </a:lnTo>
                  <a:lnTo>
                    <a:pt x="7254824" y="810132"/>
                  </a:lnTo>
                  <a:lnTo>
                    <a:pt x="7254824" y="405129"/>
                  </a:lnTo>
                  <a:lnTo>
                    <a:pt x="7257549" y="357878"/>
                  </a:lnTo>
                  <a:lnTo>
                    <a:pt x="7265522" y="312228"/>
                  </a:lnTo>
                  <a:lnTo>
                    <a:pt x="7278438" y="268485"/>
                  </a:lnTo>
                  <a:lnTo>
                    <a:pt x="7295994" y="226952"/>
                  </a:lnTo>
                  <a:lnTo>
                    <a:pt x="7317885" y="187932"/>
                  </a:lnTo>
                  <a:lnTo>
                    <a:pt x="7343808" y="151730"/>
                  </a:lnTo>
                  <a:lnTo>
                    <a:pt x="7373458" y="118649"/>
                  </a:lnTo>
                  <a:lnTo>
                    <a:pt x="7406531" y="88994"/>
                  </a:lnTo>
                  <a:lnTo>
                    <a:pt x="7442723" y="63067"/>
                  </a:lnTo>
                  <a:lnTo>
                    <a:pt x="7481730" y="41173"/>
                  </a:lnTo>
                  <a:lnTo>
                    <a:pt x="7523248" y="23615"/>
                  </a:lnTo>
                  <a:lnTo>
                    <a:pt x="7566973" y="10698"/>
                  </a:lnTo>
                  <a:lnTo>
                    <a:pt x="7612600" y="2725"/>
                  </a:lnTo>
                  <a:lnTo>
                    <a:pt x="7659827" y="0"/>
                  </a:lnTo>
                  <a:lnTo>
                    <a:pt x="7707078" y="2725"/>
                  </a:lnTo>
                  <a:lnTo>
                    <a:pt x="7752728" y="10698"/>
                  </a:lnTo>
                  <a:lnTo>
                    <a:pt x="7796471" y="23615"/>
                  </a:lnTo>
                  <a:lnTo>
                    <a:pt x="7838004" y="41173"/>
                  </a:lnTo>
                  <a:lnTo>
                    <a:pt x="7877024" y="63067"/>
                  </a:lnTo>
                  <a:lnTo>
                    <a:pt x="7913226" y="88994"/>
                  </a:lnTo>
                  <a:lnTo>
                    <a:pt x="7946307" y="118649"/>
                  </a:lnTo>
                  <a:lnTo>
                    <a:pt x="7975963" y="151730"/>
                  </a:lnTo>
                  <a:lnTo>
                    <a:pt x="8001889" y="187932"/>
                  </a:lnTo>
                  <a:lnTo>
                    <a:pt x="8023784" y="226952"/>
                  </a:lnTo>
                  <a:lnTo>
                    <a:pt x="8041341" y="268485"/>
                  </a:lnTo>
                  <a:lnTo>
                    <a:pt x="8054258" y="312228"/>
                  </a:lnTo>
                  <a:lnTo>
                    <a:pt x="8062231" y="357878"/>
                  </a:lnTo>
                  <a:lnTo>
                    <a:pt x="8064957" y="405129"/>
                  </a:lnTo>
                  <a:lnTo>
                    <a:pt x="8064957" y="5265674"/>
                  </a:lnTo>
                  <a:lnTo>
                    <a:pt x="8062231" y="5312902"/>
                  </a:lnTo>
                  <a:lnTo>
                    <a:pt x="8054258" y="5358532"/>
                  </a:lnTo>
                  <a:lnTo>
                    <a:pt x="8041341" y="5402257"/>
                  </a:lnTo>
                  <a:lnTo>
                    <a:pt x="8023784" y="5443776"/>
                  </a:lnTo>
                  <a:lnTo>
                    <a:pt x="8001889" y="5482783"/>
                  </a:lnTo>
                  <a:lnTo>
                    <a:pt x="7975963" y="5518975"/>
                  </a:lnTo>
                  <a:lnTo>
                    <a:pt x="7946307" y="5552047"/>
                  </a:lnTo>
                  <a:lnTo>
                    <a:pt x="7913226" y="5581696"/>
                  </a:lnTo>
                  <a:lnTo>
                    <a:pt x="7877024" y="5607618"/>
                  </a:lnTo>
                  <a:lnTo>
                    <a:pt x="7838004" y="5629509"/>
                  </a:lnTo>
                  <a:lnTo>
                    <a:pt x="7796471" y="5647064"/>
                  </a:lnTo>
                  <a:lnTo>
                    <a:pt x="7752728" y="5659979"/>
                  </a:lnTo>
                  <a:lnTo>
                    <a:pt x="7707078" y="5667952"/>
                  </a:lnTo>
                  <a:lnTo>
                    <a:pt x="7659827" y="5670677"/>
                  </a:lnTo>
                  <a:lnTo>
                    <a:pt x="810082" y="5670677"/>
                  </a:lnTo>
                  <a:lnTo>
                    <a:pt x="810082" y="6075718"/>
                  </a:lnTo>
                  <a:lnTo>
                    <a:pt x="807357" y="6122954"/>
                  </a:lnTo>
                  <a:lnTo>
                    <a:pt x="799385" y="6168590"/>
                  </a:lnTo>
                  <a:lnTo>
                    <a:pt x="786470" y="6212321"/>
                  </a:lnTo>
                  <a:lnTo>
                    <a:pt x="768915" y="6253844"/>
                  </a:lnTo>
                  <a:lnTo>
                    <a:pt x="747025" y="6292855"/>
                  </a:lnTo>
                  <a:lnTo>
                    <a:pt x="721104" y="6329050"/>
                  </a:lnTo>
                  <a:lnTo>
                    <a:pt x="691454" y="6362125"/>
                  </a:lnTo>
                  <a:lnTo>
                    <a:pt x="658381" y="6391776"/>
                  </a:lnTo>
                  <a:lnTo>
                    <a:pt x="622187" y="6417699"/>
                  </a:lnTo>
                  <a:lnTo>
                    <a:pt x="583178" y="6439590"/>
                  </a:lnTo>
                  <a:lnTo>
                    <a:pt x="541655" y="6457145"/>
                  </a:lnTo>
                  <a:lnTo>
                    <a:pt x="497925" y="6470061"/>
                  </a:lnTo>
                  <a:lnTo>
                    <a:pt x="452289" y="6478034"/>
                  </a:lnTo>
                  <a:lnTo>
                    <a:pt x="405053" y="6480759"/>
                  </a:lnTo>
                  <a:lnTo>
                    <a:pt x="357817" y="6478034"/>
                  </a:lnTo>
                  <a:lnTo>
                    <a:pt x="312180" y="6470061"/>
                  </a:lnTo>
                  <a:lnTo>
                    <a:pt x="268448" y="6457145"/>
                  </a:lnTo>
                  <a:lnTo>
                    <a:pt x="226924" y="6439590"/>
                  </a:lnTo>
                  <a:lnTo>
                    <a:pt x="187912" y="6417699"/>
                  </a:lnTo>
                  <a:lnTo>
                    <a:pt x="151716" y="6391776"/>
                  </a:lnTo>
                  <a:lnTo>
                    <a:pt x="118640" y="6362125"/>
                  </a:lnTo>
                  <a:lnTo>
                    <a:pt x="88988" y="6329050"/>
                  </a:lnTo>
                  <a:lnTo>
                    <a:pt x="63063" y="6292855"/>
                  </a:lnTo>
                  <a:lnTo>
                    <a:pt x="41171" y="6253844"/>
                  </a:lnTo>
                  <a:lnTo>
                    <a:pt x="23614" y="6212321"/>
                  </a:lnTo>
                  <a:lnTo>
                    <a:pt x="10698" y="6168590"/>
                  </a:lnTo>
                  <a:lnTo>
                    <a:pt x="2725" y="6122954"/>
                  </a:lnTo>
                  <a:lnTo>
                    <a:pt x="0" y="6075718"/>
                  </a:lnTo>
                  <a:lnTo>
                    <a:pt x="0" y="1215135"/>
                  </a:lnTo>
                  <a:close/>
                </a:path>
                <a:path w="8065134" h="6480809">
                  <a:moveTo>
                    <a:pt x="7254824" y="810132"/>
                  </a:moveTo>
                  <a:lnTo>
                    <a:pt x="7659827" y="810132"/>
                  </a:lnTo>
                  <a:lnTo>
                    <a:pt x="7707078" y="807407"/>
                  </a:lnTo>
                  <a:lnTo>
                    <a:pt x="7752728" y="799435"/>
                  </a:lnTo>
                  <a:lnTo>
                    <a:pt x="7796471" y="786518"/>
                  </a:lnTo>
                  <a:lnTo>
                    <a:pt x="7838004" y="768962"/>
                  </a:lnTo>
                  <a:lnTo>
                    <a:pt x="7877024" y="747071"/>
                  </a:lnTo>
                  <a:lnTo>
                    <a:pt x="7913226" y="721148"/>
                  </a:lnTo>
                  <a:lnTo>
                    <a:pt x="7946307" y="691499"/>
                  </a:lnTo>
                  <a:lnTo>
                    <a:pt x="7975963" y="658426"/>
                  </a:lnTo>
                  <a:lnTo>
                    <a:pt x="8001889" y="622234"/>
                  </a:lnTo>
                  <a:lnTo>
                    <a:pt x="8023784" y="583226"/>
                  </a:lnTo>
                  <a:lnTo>
                    <a:pt x="8041341" y="541708"/>
                  </a:lnTo>
                  <a:lnTo>
                    <a:pt x="8054258" y="497984"/>
                  </a:lnTo>
                  <a:lnTo>
                    <a:pt x="8062231" y="452356"/>
                  </a:lnTo>
                  <a:lnTo>
                    <a:pt x="8064957" y="405129"/>
                  </a:lnTo>
                </a:path>
                <a:path w="8065134" h="6480809">
                  <a:moveTo>
                    <a:pt x="7659827" y="810132"/>
                  </a:moveTo>
                  <a:lnTo>
                    <a:pt x="7659827" y="405129"/>
                  </a:lnTo>
                  <a:lnTo>
                    <a:pt x="7654478" y="451533"/>
                  </a:lnTo>
                  <a:lnTo>
                    <a:pt x="7639243" y="494138"/>
                  </a:lnTo>
                  <a:lnTo>
                    <a:pt x="7615340" y="531726"/>
                  </a:lnTo>
                  <a:lnTo>
                    <a:pt x="7583985" y="563080"/>
                  </a:lnTo>
                  <a:lnTo>
                    <a:pt x="7546397" y="586984"/>
                  </a:lnTo>
                  <a:lnTo>
                    <a:pt x="7503792" y="602219"/>
                  </a:lnTo>
                  <a:lnTo>
                    <a:pt x="7457389" y="607567"/>
                  </a:lnTo>
                  <a:lnTo>
                    <a:pt x="7410938" y="602219"/>
                  </a:lnTo>
                  <a:lnTo>
                    <a:pt x="7368300" y="586984"/>
                  </a:lnTo>
                  <a:lnTo>
                    <a:pt x="7330689" y="563080"/>
                  </a:lnTo>
                  <a:lnTo>
                    <a:pt x="7299321" y="531726"/>
                  </a:lnTo>
                  <a:lnTo>
                    <a:pt x="7275410" y="494138"/>
                  </a:lnTo>
                  <a:lnTo>
                    <a:pt x="7260173" y="451533"/>
                  </a:lnTo>
                  <a:lnTo>
                    <a:pt x="7254824" y="405129"/>
                  </a:lnTo>
                </a:path>
                <a:path w="8065134" h="6480809">
                  <a:moveTo>
                    <a:pt x="405053" y="1620265"/>
                  </a:moveTo>
                  <a:lnTo>
                    <a:pt x="405053" y="1215135"/>
                  </a:lnTo>
                  <a:lnTo>
                    <a:pt x="410402" y="1168732"/>
                  </a:lnTo>
                  <a:lnTo>
                    <a:pt x="425636" y="1126127"/>
                  </a:lnTo>
                  <a:lnTo>
                    <a:pt x="449542" y="1088539"/>
                  </a:lnTo>
                  <a:lnTo>
                    <a:pt x="480904" y="1057185"/>
                  </a:lnTo>
                  <a:lnTo>
                    <a:pt x="518505" y="1033281"/>
                  </a:lnTo>
                  <a:lnTo>
                    <a:pt x="561132" y="1018046"/>
                  </a:lnTo>
                  <a:lnTo>
                    <a:pt x="607568" y="1012697"/>
                  </a:lnTo>
                  <a:lnTo>
                    <a:pt x="654007" y="1018046"/>
                  </a:lnTo>
                  <a:lnTo>
                    <a:pt x="696635" y="1033281"/>
                  </a:lnTo>
                  <a:lnTo>
                    <a:pt x="734237" y="1057185"/>
                  </a:lnTo>
                  <a:lnTo>
                    <a:pt x="765597" y="1088539"/>
                  </a:lnTo>
                  <a:lnTo>
                    <a:pt x="789501" y="1126127"/>
                  </a:lnTo>
                  <a:lnTo>
                    <a:pt x="804734" y="1168732"/>
                  </a:lnTo>
                  <a:lnTo>
                    <a:pt x="810082" y="1215135"/>
                  </a:lnTo>
                  <a:lnTo>
                    <a:pt x="807357" y="1262387"/>
                  </a:lnTo>
                  <a:lnTo>
                    <a:pt x="799385" y="1308037"/>
                  </a:lnTo>
                  <a:lnTo>
                    <a:pt x="786470" y="1351780"/>
                  </a:lnTo>
                  <a:lnTo>
                    <a:pt x="768915" y="1393313"/>
                  </a:lnTo>
                  <a:lnTo>
                    <a:pt x="747025" y="1432333"/>
                  </a:lnTo>
                  <a:lnTo>
                    <a:pt x="721104" y="1468535"/>
                  </a:lnTo>
                  <a:lnTo>
                    <a:pt x="691454" y="1501616"/>
                  </a:lnTo>
                  <a:lnTo>
                    <a:pt x="658381" y="1531271"/>
                  </a:lnTo>
                  <a:lnTo>
                    <a:pt x="622187" y="1557198"/>
                  </a:lnTo>
                  <a:lnTo>
                    <a:pt x="583178" y="1579092"/>
                  </a:lnTo>
                  <a:lnTo>
                    <a:pt x="541655" y="1596650"/>
                  </a:lnTo>
                  <a:lnTo>
                    <a:pt x="497925" y="1609567"/>
                  </a:lnTo>
                  <a:lnTo>
                    <a:pt x="452289" y="1617540"/>
                  </a:lnTo>
                  <a:lnTo>
                    <a:pt x="405053" y="1620265"/>
                  </a:lnTo>
                  <a:lnTo>
                    <a:pt x="357817" y="1617540"/>
                  </a:lnTo>
                  <a:lnTo>
                    <a:pt x="312181" y="1609567"/>
                  </a:lnTo>
                  <a:lnTo>
                    <a:pt x="268450" y="1596650"/>
                  </a:lnTo>
                  <a:lnTo>
                    <a:pt x="226927" y="1579092"/>
                  </a:lnTo>
                  <a:lnTo>
                    <a:pt x="187916" y="1557198"/>
                  </a:lnTo>
                  <a:lnTo>
                    <a:pt x="151721" y="1531271"/>
                  </a:lnTo>
                  <a:lnTo>
                    <a:pt x="118646" y="1501616"/>
                  </a:lnTo>
                  <a:lnTo>
                    <a:pt x="88995" y="1468535"/>
                  </a:lnTo>
                  <a:lnTo>
                    <a:pt x="63072" y="1432333"/>
                  </a:lnTo>
                  <a:lnTo>
                    <a:pt x="41181" y="1393313"/>
                  </a:lnTo>
                  <a:lnTo>
                    <a:pt x="23626" y="1351780"/>
                  </a:lnTo>
                  <a:lnTo>
                    <a:pt x="10710" y="1308037"/>
                  </a:lnTo>
                  <a:lnTo>
                    <a:pt x="2737" y="1262387"/>
                  </a:lnTo>
                  <a:lnTo>
                    <a:pt x="12" y="1215135"/>
                  </a:lnTo>
                </a:path>
                <a:path w="8065134" h="6480809">
                  <a:moveTo>
                    <a:pt x="810082" y="1215135"/>
                  </a:moveTo>
                  <a:lnTo>
                    <a:pt x="810082" y="5670677"/>
                  </a:lnTo>
                </a:path>
              </a:pathLst>
            </a:custGeom>
            <a:ln w="25400">
              <a:solidFill>
                <a:srgbClr val="AF761F"/>
              </a:solidFill>
            </a:ln>
          </p:spPr>
          <p:txBody>
            <a:bodyPr wrap="square" lIns="0" tIns="0" rIns="0" bIns="0" rtlCol="0"/>
            <a:lstStyle/>
            <a:p>
              <a:endParaRPr/>
            </a:p>
          </p:txBody>
        </p:sp>
      </p:grpSp>
      <p:sp>
        <p:nvSpPr>
          <p:cNvPr id="6" name="object 6"/>
          <p:cNvSpPr txBox="1">
            <a:spLocks noGrp="1"/>
          </p:cNvSpPr>
          <p:nvPr>
            <p:ph type="title"/>
          </p:nvPr>
        </p:nvSpPr>
        <p:spPr>
          <a:xfrm>
            <a:off x="1883410" y="1010793"/>
            <a:ext cx="6038215" cy="879475"/>
          </a:xfrm>
          <a:prstGeom prst="rect">
            <a:avLst/>
          </a:prstGeom>
        </p:spPr>
        <p:txBody>
          <a:bodyPr vert="horz" wrap="square" lIns="0" tIns="13335" rIns="0" bIns="0" rtlCol="0">
            <a:spAutoFit/>
          </a:bodyPr>
          <a:lstStyle/>
          <a:p>
            <a:pPr marL="716915" marR="5080" indent="-704850">
              <a:lnSpc>
                <a:spcPct val="100000"/>
              </a:lnSpc>
              <a:spcBef>
                <a:spcPts val="105"/>
              </a:spcBef>
            </a:pPr>
            <a:r>
              <a:rPr sz="2800" i="1" spc="-10" dirty="0">
                <a:solidFill>
                  <a:srgbClr val="3A2C23"/>
                </a:solidFill>
                <a:latin typeface="Calibri"/>
                <a:cs typeface="Calibri"/>
              </a:rPr>
              <a:t>Обмеження</a:t>
            </a:r>
            <a:r>
              <a:rPr sz="2800" i="1" spc="-95" dirty="0">
                <a:solidFill>
                  <a:srgbClr val="3A2C23"/>
                </a:solidFill>
                <a:latin typeface="Calibri"/>
                <a:cs typeface="Calibri"/>
              </a:rPr>
              <a:t> </a:t>
            </a:r>
            <a:r>
              <a:rPr sz="2800" i="1" dirty="0">
                <a:solidFill>
                  <a:srgbClr val="3A2C23"/>
                </a:solidFill>
                <a:latin typeface="Calibri"/>
                <a:cs typeface="Calibri"/>
              </a:rPr>
              <a:t>спільної</a:t>
            </a:r>
            <a:r>
              <a:rPr sz="2800" i="1" spc="-5" dirty="0">
                <a:solidFill>
                  <a:srgbClr val="3A2C23"/>
                </a:solidFill>
                <a:latin typeface="Calibri"/>
                <a:cs typeface="Calibri"/>
              </a:rPr>
              <a:t> </a:t>
            </a:r>
            <a:r>
              <a:rPr sz="2800" i="1" dirty="0">
                <a:solidFill>
                  <a:srgbClr val="3A2C23"/>
                </a:solidFill>
                <a:latin typeface="Calibri"/>
                <a:cs typeface="Calibri"/>
              </a:rPr>
              <a:t>роботи</a:t>
            </a:r>
            <a:r>
              <a:rPr sz="2800" i="1" spc="-30" dirty="0">
                <a:solidFill>
                  <a:srgbClr val="3A2C23"/>
                </a:solidFill>
                <a:latin typeface="Calibri"/>
                <a:cs typeface="Calibri"/>
              </a:rPr>
              <a:t> </a:t>
            </a:r>
            <a:r>
              <a:rPr sz="2800" i="1" spc="-10" dirty="0">
                <a:solidFill>
                  <a:srgbClr val="3A2C23"/>
                </a:solidFill>
                <a:latin typeface="Calibri"/>
                <a:cs typeface="Calibri"/>
              </a:rPr>
              <a:t>близьких </a:t>
            </a:r>
            <a:r>
              <a:rPr sz="2800" i="1" dirty="0">
                <a:solidFill>
                  <a:srgbClr val="3A2C23"/>
                </a:solidFill>
                <a:latin typeface="Calibri"/>
                <a:cs typeface="Calibri"/>
              </a:rPr>
              <a:t>осіб</a:t>
            </a:r>
            <a:r>
              <a:rPr sz="2800" i="1" spc="-90" dirty="0">
                <a:solidFill>
                  <a:srgbClr val="3A2C23"/>
                </a:solidFill>
                <a:latin typeface="Calibri"/>
                <a:cs typeface="Calibri"/>
              </a:rPr>
              <a:t> </a:t>
            </a:r>
            <a:r>
              <a:rPr sz="2800" i="1" dirty="0">
                <a:solidFill>
                  <a:srgbClr val="3A2C23"/>
                </a:solidFill>
                <a:latin typeface="Calibri"/>
                <a:cs typeface="Calibri"/>
              </a:rPr>
              <a:t>та</a:t>
            </a:r>
            <a:r>
              <a:rPr sz="2800" i="1" spc="-60" dirty="0">
                <a:solidFill>
                  <a:srgbClr val="3A2C23"/>
                </a:solidFill>
                <a:latin typeface="Calibri"/>
                <a:cs typeface="Calibri"/>
              </a:rPr>
              <a:t> </a:t>
            </a:r>
            <a:r>
              <a:rPr sz="2800" i="1" dirty="0">
                <a:solidFill>
                  <a:srgbClr val="3A2C23"/>
                </a:solidFill>
                <a:latin typeface="Calibri"/>
                <a:cs typeface="Calibri"/>
              </a:rPr>
              <a:t>конфлікт</a:t>
            </a:r>
            <a:r>
              <a:rPr sz="2800" i="1" spc="-35" dirty="0">
                <a:solidFill>
                  <a:srgbClr val="3A2C23"/>
                </a:solidFill>
                <a:latin typeface="Calibri"/>
                <a:cs typeface="Calibri"/>
              </a:rPr>
              <a:t> </a:t>
            </a:r>
            <a:r>
              <a:rPr sz="2800" i="1" spc="-10" dirty="0">
                <a:solidFill>
                  <a:srgbClr val="3A2C23"/>
                </a:solidFill>
                <a:latin typeface="Calibri"/>
                <a:cs typeface="Calibri"/>
              </a:rPr>
              <a:t>інтересів</a:t>
            </a:r>
            <a:endParaRPr sz="2800">
              <a:latin typeface="Calibri"/>
              <a:cs typeface="Calibri"/>
            </a:endParaRPr>
          </a:p>
        </p:txBody>
      </p:sp>
      <p:sp>
        <p:nvSpPr>
          <p:cNvPr id="7" name="object 7"/>
          <p:cNvSpPr txBox="1"/>
          <p:nvPr/>
        </p:nvSpPr>
        <p:spPr>
          <a:xfrm>
            <a:off x="1636267" y="2305253"/>
            <a:ext cx="6303010" cy="3321685"/>
          </a:xfrm>
          <a:prstGeom prst="rect">
            <a:avLst/>
          </a:prstGeom>
        </p:spPr>
        <p:txBody>
          <a:bodyPr vert="horz" wrap="square" lIns="0" tIns="14605" rIns="0" bIns="0" rtlCol="0">
            <a:spAutoFit/>
          </a:bodyPr>
          <a:lstStyle/>
          <a:p>
            <a:pPr marL="34925" marR="21590" indent="320040">
              <a:lnSpc>
                <a:spcPct val="100000"/>
              </a:lnSpc>
              <a:spcBef>
                <a:spcPts val="115"/>
              </a:spcBef>
            </a:pPr>
            <a:r>
              <a:rPr sz="2400" dirty="0">
                <a:latin typeface="Times New Roman"/>
                <a:cs typeface="Times New Roman"/>
              </a:rPr>
              <a:t>Відповідно</a:t>
            </a:r>
            <a:r>
              <a:rPr sz="2400" spc="-145" dirty="0">
                <a:latin typeface="Times New Roman"/>
                <a:cs typeface="Times New Roman"/>
              </a:rPr>
              <a:t> </a:t>
            </a:r>
            <a:r>
              <a:rPr sz="2400" dirty="0">
                <a:latin typeface="Times New Roman"/>
                <a:cs typeface="Times New Roman"/>
              </a:rPr>
              <a:t>до</a:t>
            </a:r>
            <a:r>
              <a:rPr sz="2400" spc="-35" dirty="0">
                <a:latin typeface="Times New Roman"/>
                <a:cs typeface="Times New Roman"/>
              </a:rPr>
              <a:t> </a:t>
            </a:r>
            <a:r>
              <a:rPr sz="2400" spc="-30" dirty="0">
                <a:latin typeface="Times New Roman"/>
                <a:cs typeface="Times New Roman"/>
              </a:rPr>
              <a:t>ст.</a:t>
            </a:r>
            <a:r>
              <a:rPr sz="2400" spc="-40" dirty="0">
                <a:latin typeface="Times New Roman"/>
                <a:cs typeface="Times New Roman"/>
              </a:rPr>
              <a:t> </a:t>
            </a:r>
            <a:r>
              <a:rPr sz="2400" dirty="0">
                <a:latin typeface="Times New Roman"/>
                <a:cs typeface="Times New Roman"/>
              </a:rPr>
              <a:t>27</a:t>
            </a:r>
            <a:r>
              <a:rPr sz="2400" spc="-60" dirty="0">
                <a:latin typeface="Times New Roman"/>
                <a:cs typeface="Times New Roman"/>
              </a:rPr>
              <a:t> </a:t>
            </a:r>
            <a:r>
              <a:rPr sz="2400" spc="-50" dirty="0">
                <a:latin typeface="Times New Roman"/>
                <a:cs typeface="Times New Roman"/>
              </a:rPr>
              <a:t>Закону,</a:t>
            </a:r>
            <a:r>
              <a:rPr sz="2400" spc="-40" dirty="0">
                <a:latin typeface="Times New Roman"/>
                <a:cs typeface="Times New Roman"/>
              </a:rPr>
              <a:t> </a:t>
            </a:r>
            <a:r>
              <a:rPr sz="2400" dirty="0">
                <a:latin typeface="Times New Roman"/>
                <a:cs typeface="Times New Roman"/>
              </a:rPr>
              <a:t>особи,</a:t>
            </a:r>
            <a:r>
              <a:rPr sz="2400" spc="-35" dirty="0">
                <a:latin typeface="Times New Roman"/>
                <a:cs typeface="Times New Roman"/>
              </a:rPr>
              <a:t> </a:t>
            </a:r>
            <a:r>
              <a:rPr sz="2400" spc="-10" dirty="0">
                <a:latin typeface="Times New Roman"/>
                <a:cs typeface="Times New Roman"/>
              </a:rPr>
              <a:t>зазначені </a:t>
            </a:r>
            <a:r>
              <a:rPr sz="2400" dirty="0">
                <a:latin typeface="Times New Roman"/>
                <a:cs typeface="Times New Roman"/>
              </a:rPr>
              <a:t>у</a:t>
            </a:r>
            <a:r>
              <a:rPr sz="2400" spc="-70" dirty="0">
                <a:latin typeface="Times New Roman"/>
                <a:cs typeface="Times New Roman"/>
              </a:rPr>
              <a:t> </a:t>
            </a:r>
            <a:r>
              <a:rPr sz="2400" u="sng" dirty="0">
                <a:solidFill>
                  <a:srgbClr val="AC1F1F"/>
                </a:solidFill>
                <a:uFill>
                  <a:solidFill>
                    <a:srgbClr val="AC1F1F"/>
                  </a:solidFill>
                </a:uFill>
                <a:latin typeface="Times New Roman"/>
                <a:cs typeface="Times New Roman"/>
                <a:hlinkClick r:id="rId2"/>
              </a:rPr>
              <a:t>підпунктах</a:t>
            </a:r>
            <a:r>
              <a:rPr sz="2400" u="sng" spc="-65" dirty="0">
                <a:solidFill>
                  <a:srgbClr val="AC1F1F"/>
                </a:solidFill>
                <a:uFill>
                  <a:solidFill>
                    <a:srgbClr val="AC1F1F"/>
                  </a:solidFill>
                </a:uFill>
                <a:latin typeface="Times New Roman"/>
                <a:cs typeface="Times New Roman"/>
                <a:hlinkClick r:id="rId2"/>
              </a:rPr>
              <a:t> </a:t>
            </a:r>
            <a:r>
              <a:rPr sz="2400" u="sng" dirty="0">
                <a:solidFill>
                  <a:srgbClr val="AC1F1F"/>
                </a:solidFill>
                <a:uFill>
                  <a:solidFill>
                    <a:srgbClr val="AC1F1F"/>
                  </a:solidFill>
                </a:uFill>
                <a:latin typeface="Times New Roman"/>
                <a:cs typeface="Times New Roman"/>
                <a:hlinkClick r:id="rId2"/>
              </a:rPr>
              <a:t>"а"</a:t>
            </a:r>
            <a:r>
              <a:rPr sz="2400" dirty="0">
                <a:latin typeface="Times New Roman"/>
                <a:cs typeface="Times New Roman"/>
              </a:rPr>
              <a:t>,</a:t>
            </a:r>
            <a:r>
              <a:rPr sz="2400" spc="-45" dirty="0">
                <a:latin typeface="Times New Roman"/>
                <a:cs typeface="Times New Roman"/>
              </a:rPr>
              <a:t> </a:t>
            </a:r>
            <a:r>
              <a:rPr sz="2400" u="sng" spc="-10" dirty="0">
                <a:solidFill>
                  <a:srgbClr val="AC1F1F"/>
                </a:solidFill>
                <a:uFill>
                  <a:solidFill>
                    <a:srgbClr val="AC1F1F"/>
                  </a:solidFill>
                </a:uFill>
                <a:latin typeface="Times New Roman"/>
                <a:cs typeface="Times New Roman"/>
                <a:hlinkClick r:id="rId2"/>
              </a:rPr>
              <a:t>"в"-</a:t>
            </a:r>
            <a:r>
              <a:rPr sz="2400" u="sng" dirty="0">
                <a:solidFill>
                  <a:srgbClr val="AC1F1F"/>
                </a:solidFill>
                <a:uFill>
                  <a:solidFill>
                    <a:srgbClr val="AC1F1F"/>
                  </a:solidFill>
                </a:uFill>
                <a:latin typeface="Times New Roman"/>
                <a:cs typeface="Times New Roman"/>
                <a:hlinkClick r:id="rId2"/>
              </a:rPr>
              <a:t>"з"</a:t>
            </a:r>
            <a:r>
              <a:rPr sz="2400" spc="-25" dirty="0">
                <a:solidFill>
                  <a:srgbClr val="AC1F1F"/>
                </a:solidFill>
                <a:latin typeface="Times New Roman"/>
                <a:cs typeface="Times New Roman"/>
              </a:rPr>
              <a:t> </a:t>
            </a:r>
            <a:r>
              <a:rPr sz="2400" dirty="0">
                <a:latin typeface="Times New Roman"/>
                <a:cs typeface="Times New Roman"/>
              </a:rPr>
              <a:t>п.</a:t>
            </a:r>
            <a:r>
              <a:rPr sz="2400" spc="-40" dirty="0">
                <a:latin typeface="Times New Roman"/>
                <a:cs typeface="Times New Roman"/>
              </a:rPr>
              <a:t> </a:t>
            </a:r>
            <a:r>
              <a:rPr sz="2400" dirty="0">
                <a:latin typeface="Times New Roman"/>
                <a:cs typeface="Times New Roman"/>
              </a:rPr>
              <a:t>1</a:t>
            </a:r>
            <a:r>
              <a:rPr sz="2400" spc="-35" dirty="0">
                <a:latin typeface="Times New Roman"/>
                <a:cs typeface="Times New Roman"/>
              </a:rPr>
              <a:t> </a:t>
            </a:r>
            <a:r>
              <a:rPr sz="2400" dirty="0">
                <a:latin typeface="Times New Roman"/>
                <a:cs typeface="Times New Roman"/>
              </a:rPr>
              <a:t>ч.</a:t>
            </a:r>
            <a:r>
              <a:rPr sz="2400" spc="-40" dirty="0">
                <a:latin typeface="Times New Roman"/>
                <a:cs typeface="Times New Roman"/>
              </a:rPr>
              <a:t> </a:t>
            </a:r>
            <a:r>
              <a:rPr sz="2400" dirty="0">
                <a:latin typeface="Times New Roman"/>
                <a:cs typeface="Times New Roman"/>
              </a:rPr>
              <a:t>1</a:t>
            </a:r>
            <a:r>
              <a:rPr sz="2400" spc="-35" dirty="0">
                <a:latin typeface="Times New Roman"/>
                <a:cs typeface="Times New Roman"/>
              </a:rPr>
              <a:t> </a:t>
            </a:r>
            <a:r>
              <a:rPr sz="2400" spc="-30" dirty="0">
                <a:latin typeface="Times New Roman"/>
                <a:cs typeface="Times New Roman"/>
              </a:rPr>
              <a:t>ст.</a:t>
            </a:r>
            <a:r>
              <a:rPr sz="2400" spc="-40" dirty="0">
                <a:latin typeface="Times New Roman"/>
                <a:cs typeface="Times New Roman"/>
              </a:rPr>
              <a:t> </a:t>
            </a:r>
            <a:r>
              <a:rPr sz="2400" dirty="0">
                <a:latin typeface="Times New Roman"/>
                <a:cs typeface="Times New Roman"/>
              </a:rPr>
              <a:t>3</a:t>
            </a:r>
            <a:r>
              <a:rPr sz="2400" spc="-35" dirty="0">
                <a:latin typeface="Times New Roman"/>
                <a:cs typeface="Times New Roman"/>
              </a:rPr>
              <a:t> </a:t>
            </a:r>
            <a:r>
              <a:rPr sz="2400" spc="-50" dirty="0">
                <a:latin typeface="Times New Roman"/>
                <a:cs typeface="Times New Roman"/>
              </a:rPr>
              <a:t>Закону,</a:t>
            </a:r>
            <a:r>
              <a:rPr sz="2400" spc="-40" dirty="0">
                <a:latin typeface="Times New Roman"/>
                <a:cs typeface="Times New Roman"/>
              </a:rPr>
              <a:t> </a:t>
            </a:r>
            <a:r>
              <a:rPr sz="2400" spc="-25" dirty="0">
                <a:latin typeface="Times New Roman"/>
                <a:cs typeface="Times New Roman"/>
              </a:rPr>
              <a:t>не</a:t>
            </a:r>
            <a:endParaRPr sz="2400">
              <a:latin typeface="Times New Roman"/>
              <a:cs typeface="Times New Roman"/>
            </a:endParaRPr>
          </a:p>
          <a:p>
            <a:pPr marL="478790" marR="471170" algn="ctr">
              <a:lnSpc>
                <a:spcPct val="100000"/>
              </a:lnSpc>
              <a:spcBef>
                <a:spcPts val="5"/>
              </a:spcBef>
            </a:pPr>
            <a:r>
              <a:rPr sz="2400" dirty="0">
                <a:latin typeface="Times New Roman"/>
                <a:cs typeface="Times New Roman"/>
              </a:rPr>
              <a:t>можуть</a:t>
            </a:r>
            <a:r>
              <a:rPr sz="2400" spc="-55" dirty="0">
                <a:latin typeface="Times New Roman"/>
                <a:cs typeface="Times New Roman"/>
              </a:rPr>
              <a:t> </a:t>
            </a:r>
            <a:r>
              <a:rPr sz="2400" dirty="0">
                <a:latin typeface="Times New Roman"/>
                <a:cs typeface="Times New Roman"/>
              </a:rPr>
              <a:t>мати</a:t>
            </a:r>
            <a:r>
              <a:rPr sz="2400" spc="-114" dirty="0">
                <a:latin typeface="Times New Roman"/>
                <a:cs typeface="Times New Roman"/>
              </a:rPr>
              <a:t> </a:t>
            </a:r>
            <a:r>
              <a:rPr sz="2400" dirty="0">
                <a:latin typeface="Times New Roman"/>
                <a:cs typeface="Times New Roman"/>
              </a:rPr>
              <a:t>у</a:t>
            </a:r>
            <a:r>
              <a:rPr sz="2400" spc="-105" dirty="0">
                <a:latin typeface="Times New Roman"/>
                <a:cs typeface="Times New Roman"/>
              </a:rPr>
              <a:t> </a:t>
            </a:r>
            <a:r>
              <a:rPr sz="2400" dirty="0">
                <a:latin typeface="Times New Roman"/>
                <a:cs typeface="Times New Roman"/>
              </a:rPr>
              <a:t>прямому</a:t>
            </a:r>
            <a:r>
              <a:rPr sz="2400" spc="-100" dirty="0">
                <a:latin typeface="Times New Roman"/>
                <a:cs typeface="Times New Roman"/>
              </a:rPr>
              <a:t> </a:t>
            </a:r>
            <a:r>
              <a:rPr sz="2400" spc="-10" dirty="0">
                <a:latin typeface="Times New Roman"/>
                <a:cs typeface="Times New Roman"/>
              </a:rPr>
              <a:t>підпорядкуванні близьких</a:t>
            </a:r>
            <a:r>
              <a:rPr sz="2400" spc="-110" dirty="0">
                <a:latin typeface="Times New Roman"/>
                <a:cs typeface="Times New Roman"/>
              </a:rPr>
              <a:t> </a:t>
            </a:r>
            <a:r>
              <a:rPr sz="2400" dirty="0">
                <a:latin typeface="Times New Roman"/>
                <a:cs typeface="Times New Roman"/>
              </a:rPr>
              <a:t>їм</a:t>
            </a:r>
            <a:r>
              <a:rPr sz="2400" spc="-25" dirty="0">
                <a:latin typeface="Times New Roman"/>
                <a:cs typeface="Times New Roman"/>
              </a:rPr>
              <a:t> </a:t>
            </a:r>
            <a:r>
              <a:rPr sz="2400" dirty="0">
                <a:latin typeface="Times New Roman"/>
                <a:cs typeface="Times New Roman"/>
              </a:rPr>
              <a:t>осіб</a:t>
            </a:r>
            <a:r>
              <a:rPr sz="2400" spc="-90" dirty="0">
                <a:latin typeface="Times New Roman"/>
                <a:cs typeface="Times New Roman"/>
              </a:rPr>
              <a:t> </a:t>
            </a:r>
            <a:r>
              <a:rPr sz="2400" dirty="0">
                <a:latin typeface="Times New Roman"/>
                <a:cs typeface="Times New Roman"/>
              </a:rPr>
              <a:t>або</a:t>
            </a:r>
            <a:r>
              <a:rPr sz="2400" spc="-35" dirty="0">
                <a:latin typeface="Times New Roman"/>
                <a:cs typeface="Times New Roman"/>
              </a:rPr>
              <a:t> </a:t>
            </a:r>
            <a:r>
              <a:rPr sz="2400" dirty="0">
                <a:latin typeface="Times New Roman"/>
                <a:cs typeface="Times New Roman"/>
              </a:rPr>
              <a:t>бути</a:t>
            </a:r>
            <a:r>
              <a:rPr sz="2400" spc="25" dirty="0">
                <a:latin typeface="Times New Roman"/>
                <a:cs typeface="Times New Roman"/>
              </a:rPr>
              <a:t> </a:t>
            </a:r>
            <a:r>
              <a:rPr sz="2400" spc="-10" dirty="0">
                <a:latin typeface="Times New Roman"/>
                <a:cs typeface="Times New Roman"/>
              </a:rPr>
              <a:t>прямо</a:t>
            </a:r>
            <a:endParaRPr sz="2400">
              <a:latin typeface="Times New Roman"/>
              <a:cs typeface="Times New Roman"/>
            </a:endParaRPr>
          </a:p>
          <a:p>
            <a:pPr marL="12700" marR="5080" indent="-635" algn="ctr">
              <a:lnSpc>
                <a:spcPct val="100000"/>
              </a:lnSpc>
            </a:pPr>
            <a:r>
              <a:rPr sz="2400" spc="-20" dirty="0">
                <a:latin typeface="Times New Roman"/>
                <a:cs typeface="Times New Roman"/>
              </a:rPr>
              <a:t>підпорядкованими</a:t>
            </a:r>
            <a:r>
              <a:rPr sz="2400" spc="-130" dirty="0">
                <a:latin typeface="Times New Roman"/>
                <a:cs typeface="Times New Roman"/>
              </a:rPr>
              <a:t> </a:t>
            </a:r>
            <a:r>
              <a:rPr sz="2400" dirty="0">
                <a:latin typeface="Times New Roman"/>
                <a:cs typeface="Times New Roman"/>
              </a:rPr>
              <a:t>у</a:t>
            </a:r>
            <a:r>
              <a:rPr sz="2400" spc="15" dirty="0">
                <a:latin typeface="Times New Roman"/>
                <a:cs typeface="Times New Roman"/>
              </a:rPr>
              <a:t> </a:t>
            </a:r>
            <a:r>
              <a:rPr sz="2400" dirty="0">
                <a:latin typeface="Times New Roman"/>
                <a:cs typeface="Times New Roman"/>
              </a:rPr>
              <a:t>зв’язку</a:t>
            </a:r>
            <a:r>
              <a:rPr sz="2400" spc="-25" dirty="0">
                <a:latin typeface="Times New Roman"/>
                <a:cs typeface="Times New Roman"/>
              </a:rPr>
              <a:t> </a:t>
            </a:r>
            <a:r>
              <a:rPr sz="2400" dirty="0">
                <a:latin typeface="Times New Roman"/>
                <a:cs typeface="Times New Roman"/>
              </a:rPr>
              <a:t>з</a:t>
            </a:r>
            <a:r>
              <a:rPr sz="2400" spc="55" dirty="0">
                <a:latin typeface="Times New Roman"/>
                <a:cs typeface="Times New Roman"/>
              </a:rPr>
              <a:t> </a:t>
            </a:r>
            <a:r>
              <a:rPr sz="2400" spc="-10" dirty="0">
                <a:latin typeface="Times New Roman"/>
                <a:cs typeface="Times New Roman"/>
              </a:rPr>
              <a:t>виконанням повноважень</a:t>
            </a:r>
            <a:r>
              <a:rPr sz="2400" spc="-90" dirty="0">
                <a:latin typeface="Times New Roman"/>
                <a:cs typeface="Times New Roman"/>
              </a:rPr>
              <a:t> </a:t>
            </a:r>
            <a:r>
              <a:rPr sz="2400" dirty="0">
                <a:latin typeface="Times New Roman"/>
                <a:cs typeface="Times New Roman"/>
              </a:rPr>
              <a:t>близьким</a:t>
            </a:r>
            <a:r>
              <a:rPr sz="2400" spc="-65" dirty="0">
                <a:latin typeface="Times New Roman"/>
                <a:cs typeface="Times New Roman"/>
              </a:rPr>
              <a:t> </a:t>
            </a:r>
            <a:r>
              <a:rPr sz="2400" dirty="0">
                <a:latin typeface="Times New Roman"/>
                <a:cs typeface="Times New Roman"/>
              </a:rPr>
              <a:t>їм</a:t>
            </a:r>
            <a:r>
              <a:rPr sz="2400" spc="-45" dirty="0">
                <a:latin typeface="Times New Roman"/>
                <a:cs typeface="Times New Roman"/>
              </a:rPr>
              <a:t> </a:t>
            </a:r>
            <a:r>
              <a:rPr sz="2400" dirty="0">
                <a:latin typeface="Times New Roman"/>
                <a:cs typeface="Times New Roman"/>
              </a:rPr>
              <a:t>особам.</a:t>
            </a:r>
            <a:r>
              <a:rPr sz="2400" spc="-55" dirty="0">
                <a:latin typeface="Times New Roman"/>
                <a:cs typeface="Times New Roman"/>
              </a:rPr>
              <a:t> </a:t>
            </a:r>
            <a:r>
              <a:rPr sz="2400" spc="-10" dirty="0">
                <a:latin typeface="Times New Roman"/>
                <a:cs typeface="Times New Roman"/>
              </a:rPr>
              <a:t>Конкретно</a:t>
            </a:r>
            <a:r>
              <a:rPr sz="2400" spc="-100" dirty="0">
                <a:latin typeface="Times New Roman"/>
                <a:cs typeface="Times New Roman"/>
              </a:rPr>
              <a:t> </a:t>
            </a:r>
            <a:r>
              <a:rPr sz="2400" spc="-25" dirty="0">
                <a:latin typeface="Times New Roman"/>
                <a:cs typeface="Times New Roman"/>
              </a:rPr>
              <a:t>ця </a:t>
            </a:r>
            <a:r>
              <a:rPr sz="2400" dirty="0">
                <a:latin typeface="Times New Roman"/>
                <a:cs typeface="Times New Roman"/>
              </a:rPr>
              <a:t>вимога</a:t>
            </a:r>
            <a:r>
              <a:rPr sz="2400" spc="-60" dirty="0">
                <a:latin typeface="Times New Roman"/>
                <a:cs typeface="Times New Roman"/>
              </a:rPr>
              <a:t> </a:t>
            </a:r>
            <a:r>
              <a:rPr sz="2400" dirty="0">
                <a:latin typeface="Times New Roman"/>
                <a:cs typeface="Times New Roman"/>
              </a:rPr>
              <a:t>стосується</a:t>
            </a:r>
            <a:r>
              <a:rPr sz="2400" spc="-80" dirty="0">
                <a:latin typeface="Times New Roman"/>
                <a:cs typeface="Times New Roman"/>
              </a:rPr>
              <a:t> </a:t>
            </a:r>
            <a:r>
              <a:rPr sz="2400" dirty="0">
                <a:latin typeface="Times New Roman"/>
                <a:cs typeface="Times New Roman"/>
              </a:rPr>
              <a:t>осіб,</a:t>
            </a:r>
            <a:r>
              <a:rPr sz="2400" spc="-50" dirty="0">
                <a:latin typeface="Times New Roman"/>
                <a:cs typeface="Times New Roman"/>
              </a:rPr>
              <a:t> </a:t>
            </a:r>
            <a:r>
              <a:rPr sz="2400" dirty="0">
                <a:latin typeface="Times New Roman"/>
                <a:cs typeface="Times New Roman"/>
              </a:rPr>
              <a:t>які</a:t>
            </a:r>
            <a:r>
              <a:rPr sz="2400" spc="-75" dirty="0">
                <a:latin typeface="Times New Roman"/>
                <a:cs typeface="Times New Roman"/>
              </a:rPr>
              <a:t> </a:t>
            </a:r>
            <a:r>
              <a:rPr sz="2400" spc="-10" dirty="0">
                <a:latin typeface="Times New Roman"/>
                <a:cs typeface="Times New Roman"/>
              </a:rPr>
              <a:t>уповноважені</a:t>
            </a:r>
            <a:r>
              <a:rPr sz="2400" spc="-5" dirty="0">
                <a:latin typeface="Times New Roman"/>
                <a:cs typeface="Times New Roman"/>
              </a:rPr>
              <a:t> </a:t>
            </a:r>
            <a:r>
              <a:rPr sz="2400" spc="-25" dirty="0">
                <a:latin typeface="Times New Roman"/>
                <a:cs typeface="Times New Roman"/>
              </a:rPr>
              <a:t>на </a:t>
            </a:r>
            <a:r>
              <a:rPr sz="2400" spc="-20" dirty="0">
                <a:latin typeface="Times New Roman"/>
                <a:cs typeface="Times New Roman"/>
              </a:rPr>
              <a:t>виконання</a:t>
            </a:r>
            <a:r>
              <a:rPr sz="2400" spc="-140" dirty="0">
                <a:latin typeface="Times New Roman"/>
                <a:cs typeface="Times New Roman"/>
              </a:rPr>
              <a:t> </a:t>
            </a:r>
            <a:r>
              <a:rPr sz="2400" spc="-10" dirty="0">
                <a:latin typeface="Times New Roman"/>
                <a:cs typeface="Times New Roman"/>
              </a:rPr>
              <a:t>функцій</a:t>
            </a:r>
            <a:r>
              <a:rPr sz="2400" spc="-35" dirty="0">
                <a:latin typeface="Times New Roman"/>
                <a:cs typeface="Times New Roman"/>
              </a:rPr>
              <a:t> </a:t>
            </a:r>
            <a:r>
              <a:rPr sz="2400" dirty="0">
                <a:latin typeface="Times New Roman"/>
                <a:cs typeface="Times New Roman"/>
              </a:rPr>
              <a:t>держави</a:t>
            </a:r>
            <a:r>
              <a:rPr sz="2400" spc="-30" dirty="0">
                <a:latin typeface="Times New Roman"/>
                <a:cs typeface="Times New Roman"/>
              </a:rPr>
              <a:t> </a:t>
            </a:r>
            <a:r>
              <a:rPr sz="2400" dirty="0">
                <a:latin typeface="Times New Roman"/>
                <a:cs typeface="Times New Roman"/>
              </a:rPr>
              <a:t>або</a:t>
            </a:r>
            <a:r>
              <a:rPr sz="2400" spc="-50" dirty="0">
                <a:latin typeface="Times New Roman"/>
                <a:cs typeface="Times New Roman"/>
              </a:rPr>
              <a:t> </a:t>
            </a:r>
            <a:r>
              <a:rPr sz="2400" spc="-10" dirty="0">
                <a:latin typeface="Times New Roman"/>
                <a:cs typeface="Times New Roman"/>
              </a:rPr>
              <a:t>місцевого самоврядування.</a:t>
            </a:r>
            <a:endParaRPr sz="2400">
              <a:latin typeface="Times New Roman"/>
              <a:cs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70864" y="-12700"/>
            <a:ext cx="8090534" cy="1537970"/>
            <a:chOff x="670864" y="-12700"/>
            <a:chExt cx="8090534" cy="1537970"/>
          </a:xfrm>
        </p:grpSpPr>
        <p:sp>
          <p:nvSpPr>
            <p:cNvPr id="3" name="object 3"/>
            <p:cNvSpPr/>
            <p:nvPr/>
          </p:nvSpPr>
          <p:spPr>
            <a:xfrm>
              <a:off x="683564" y="889"/>
              <a:ext cx="8065134" cy="1511300"/>
            </a:xfrm>
            <a:custGeom>
              <a:avLst/>
              <a:gdLst/>
              <a:ahLst/>
              <a:cxnLst/>
              <a:rect l="l" t="t" r="r" b="b"/>
              <a:pathLst>
                <a:path w="8065134" h="1511300">
                  <a:moveTo>
                    <a:pt x="4773317" y="1498600"/>
                  </a:moveTo>
                  <a:lnTo>
                    <a:pt x="3291590" y="1498600"/>
                  </a:lnTo>
                  <a:lnTo>
                    <a:pt x="3363859" y="1511300"/>
                  </a:lnTo>
                  <a:lnTo>
                    <a:pt x="4701048" y="1511300"/>
                  </a:lnTo>
                  <a:lnTo>
                    <a:pt x="4773317" y="1498600"/>
                  </a:lnTo>
                  <a:close/>
                </a:path>
                <a:path w="8065134" h="1511300">
                  <a:moveTo>
                    <a:pt x="5127691" y="1485900"/>
                  </a:moveTo>
                  <a:lnTo>
                    <a:pt x="2937218" y="1485900"/>
                  </a:lnTo>
                  <a:lnTo>
                    <a:pt x="3007122" y="1498600"/>
                  </a:lnTo>
                  <a:lnTo>
                    <a:pt x="5057786" y="1498600"/>
                  </a:lnTo>
                  <a:lnTo>
                    <a:pt x="5127691" y="1485900"/>
                  </a:lnTo>
                  <a:close/>
                </a:path>
                <a:path w="8065134" h="1511300">
                  <a:moveTo>
                    <a:pt x="5334300" y="1473200"/>
                  </a:moveTo>
                  <a:lnTo>
                    <a:pt x="2730611" y="1473200"/>
                  </a:lnTo>
                  <a:lnTo>
                    <a:pt x="2798950" y="1485900"/>
                  </a:lnTo>
                  <a:lnTo>
                    <a:pt x="5265960" y="1485900"/>
                  </a:lnTo>
                  <a:lnTo>
                    <a:pt x="5334300" y="1473200"/>
                  </a:lnTo>
                  <a:close/>
                </a:path>
                <a:path w="8065134" h="1511300">
                  <a:moveTo>
                    <a:pt x="5535995" y="1460500"/>
                  </a:moveTo>
                  <a:lnTo>
                    <a:pt x="2528918" y="1460500"/>
                  </a:lnTo>
                  <a:lnTo>
                    <a:pt x="2595583" y="1473200"/>
                  </a:lnTo>
                  <a:lnTo>
                    <a:pt x="5469329" y="1473200"/>
                  </a:lnTo>
                  <a:lnTo>
                    <a:pt x="5535995" y="1460500"/>
                  </a:lnTo>
                  <a:close/>
                </a:path>
                <a:path w="8065134" h="1511300">
                  <a:moveTo>
                    <a:pt x="5667566" y="1447800"/>
                  </a:moveTo>
                  <a:lnTo>
                    <a:pt x="2397348" y="1447800"/>
                  </a:lnTo>
                  <a:lnTo>
                    <a:pt x="2462836" y="1460500"/>
                  </a:lnTo>
                  <a:lnTo>
                    <a:pt x="5602077" y="1460500"/>
                  </a:lnTo>
                  <a:lnTo>
                    <a:pt x="5667566" y="1447800"/>
                  </a:lnTo>
                  <a:close/>
                </a:path>
                <a:path w="8065134" h="1511300">
                  <a:moveTo>
                    <a:pt x="5860339" y="1435100"/>
                  </a:moveTo>
                  <a:lnTo>
                    <a:pt x="2204577" y="1435100"/>
                  </a:lnTo>
                  <a:lnTo>
                    <a:pt x="2268207" y="1447800"/>
                  </a:lnTo>
                  <a:lnTo>
                    <a:pt x="5796709" y="1447800"/>
                  </a:lnTo>
                  <a:lnTo>
                    <a:pt x="5860339" y="1435100"/>
                  </a:lnTo>
                  <a:close/>
                </a:path>
                <a:path w="8065134" h="1511300">
                  <a:moveTo>
                    <a:pt x="5985659" y="1422400"/>
                  </a:moveTo>
                  <a:lnTo>
                    <a:pt x="2079259" y="1422400"/>
                  </a:lnTo>
                  <a:lnTo>
                    <a:pt x="2141590" y="1435100"/>
                  </a:lnTo>
                  <a:lnTo>
                    <a:pt x="5923327" y="1435100"/>
                  </a:lnTo>
                  <a:lnTo>
                    <a:pt x="5985659" y="1422400"/>
                  </a:lnTo>
                  <a:close/>
                </a:path>
                <a:path w="8065134" h="1511300">
                  <a:moveTo>
                    <a:pt x="6168598" y="1397000"/>
                  </a:moveTo>
                  <a:lnTo>
                    <a:pt x="1896322" y="1397000"/>
                  </a:lnTo>
                  <a:lnTo>
                    <a:pt x="2017596" y="1422400"/>
                  </a:lnTo>
                  <a:lnTo>
                    <a:pt x="6047322" y="1422400"/>
                  </a:lnTo>
                  <a:lnTo>
                    <a:pt x="6168598" y="1397000"/>
                  </a:lnTo>
                  <a:close/>
                </a:path>
                <a:path w="8065134" h="1511300">
                  <a:moveTo>
                    <a:pt x="6287056" y="1384300"/>
                  </a:moveTo>
                  <a:lnTo>
                    <a:pt x="1777866" y="1384300"/>
                  </a:lnTo>
                  <a:lnTo>
                    <a:pt x="1836735" y="1397000"/>
                  </a:lnTo>
                  <a:lnTo>
                    <a:pt x="6228185" y="1397000"/>
                  </a:lnTo>
                  <a:lnTo>
                    <a:pt x="6287056" y="1384300"/>
                  </a:lnTo>
                  <a:close/>
                </a:path>
                <a:path w="8065134" h="1511300">
                  <a:moveTo>
                    <a:pt x="6402599" y="1371600"/>
                  </a:moveTo>
                  <a:lnTo>
                    <a:pt x="1662324" y="1371600"/>
                  </a:lnTo>
                  <a:lnTo>
                    <a:pt x="1719724" y="1384300"/>
                  </a:lnTo>
                  <a:lnTo>
                    <a:pt x="6345198" y="1384300"/>
                  </a:lnTo>
                  <a:lnTo>
                    <a:pt x="6402599" y="1371600"/>
                  </a:lnTo>
                  <a:close/>
                </a:path>
                <a:path w="8065134" h="1511300">
                  <a:moveTo>
                    <a:pt x="6570235" y="1346200"/>
                  </a:moveTo>
                  <a:lnTo>
                    <a:pt x="1494691" y="1346200"/>
                  </a:lnTo>
                  <a:lnTo>
                    <a:pt x="1605677" y="1371600"/>
                  </a:lnTo>
                  <a:lnTo>
                    <a:pt x="6459247" y="1371600"/>
                  </a:lnTo>
                  <a:lnTo>
                    <a:pt x="6570235" y="1346200"/>
                  </a:lnTo>
                  <a:close/>
                </a:path>
                <a:path w="8065134" h="1511300">
                  <a:moveTo>
                    <a:pt x="6730764" y="1320800"/>
                  </a:moveTo>
                  <a:lnTo>
                    <a:pt x="1334165" y="1320800"/>
                  </a:lnTo>
                  <a:lnTo>
                    <a:pt x="1440376" y="1346200"/>
                  </a:lnTo>
                  <a:lnTo>
                    <a:pt x="6624550" y="1346200"/>
                  </a:lnTo>
                  <a:lnTo>
                    <a:pt x="6730764" y="1320800"/>
                  </a:lnTo>
                  <a:close/>
                </a:path>
                <a:path w="8065134" h="1511300">
                  <a:moveTo>
                    <a:pt x="6933178" y="1282700"/>
                  </a:moveTo>
                  <a:lnTo>
                    <a:pt x="1131753" y="1282700"/>
                  </a:lnTo>
                  <a:lnTo>
                    <a:pt x="1282292" y="1320800"/>
                  </a:lnTo>
                  <a:lnTo>
                    <a:pt x="6782637" y="1320800"/>
                  </a:lnTo>
                  <a:lnTo>
                    <a:pt x="6933178" y="1282700"/>
                  </a:lnTo>
                  <a:close/>
                </a:path>
                <a:path w="8065134" h="1511300">
                  <a:moveTo>
                    <a:pt x="7166419" y="1231900"/>
                  </a:moveTo>
                  <a:lnTo>
                    <a:pt x="898517" y="1231900"/>
                  </a:lnTo>
                  <a:lnTo>
                    <a:pt x="943341" y="1244600"/>
                  </a:lnTo>
                  <a:lnTo>
                    <a:pt x="1083307" y="1282700"/>
                  </a:lnTo>
                  <a:lnTo>
                    <a:pt x="6981625" y="1282700"/>
                  </a:lnTo>
                  <a:lnTo>
                    <a:pt x="7121594" y="1244600"/>
                  </a:lnTo>
                  <a:lnTo>
                    <a:pt x="7166419" y="1231900"/>
                  </a:lnTo>
                  <a:close/>
                </a:path>
                <a:path w="8065134" h="1511300">
                  <a:moveTo>
                    <a:pt x="7415291" y="1168400"/>
                  </a:moveTo>
                  <a:lnTo>
                    <a:pt x="649650" y="1168400"/>
                  </a:lnTo>
                  <a:lnTo>
                    <a:pt x="688677" y="1181100"/>
                  </a:lnTo>
                  <a:lnTo>
                    <a:pt x="769708" y="1206500"/>
                  </a:lnTo>
                  <a:lnTo>
                    <a:pt x="854628" y="1231900"/>
                  </a:lnTo>
                  <a:lnTo>
                    <a:pt x="7210309" y="1231900"/>
                  </a:lnTo>
                  <a:lnTo>
                    <a:pt x="7295231" y="1206500"/>
                  </a:lnTo>
                  <a:lnTo>
                    <a:pt x="7376263" y="1181100"/>
                  </a:lnTo>
                  <a:lnTo>
                    <a:pt x="7415291" y="1168400"/>
                  </a:lnTo>
                  <a:close/>
                </a:path>
                <a:path w="8065134" h="1511300">
                  <a:moveTo>
                    <a:pt x="7453309" y="355600"/>
                  </a:moveTo>
                  <a:lnTo>
                    <a:pt x="611638" y="355600"/>
                  </a:lnTo>
                  <a:lnTo>
                    <a:pt x="538679" y="381000"/>
                  </a:lnTo>
                  <a:lnTo>
                    <a:pt x="469902" y="406400"/>
                  </a:lnTo>
                  <a:lnTo>
                    <a:pt x="405404" y="431800"/>
                  </a:lnTo>
                  <a:lnTo>
                    <a:pt x="345282" y="457200"/>
                  </a:lnTo>
                  <a:lnTo>
                    <a:pt x="289636" y="482600"/>
                  </a:lnTo>
                  <a:lnTo>
                    <a:pt x="238561" y="508000"/>
                  </a:lnTo>
                  <a:lnTo>
                    <a:pt x="192155" y="533400"/>
                  </a:lnTo>
                  <a:lnTo>
                    <a:pt x="150516" y="558800"/>
                  </a:lnTo>
                  <a:lnTo>
                    <a:pt x="113741" y="584200"/>
                  </a:lnTo>
                  <a:lnTo>
                    <a:pt x="81928" y="609600"/>
                  </a:lnTo>
                  <a:lnTo>
                    <a:pt x="43724" y="647700"/>
                  </a:lnTo>
                  <a:lnTo>
                    <a:pt x="17233" y="685800"/>
                  </a:lnTo>
                  <a:lnTo>
                    <a:pt x="11062" y="711200"/>
                  </a:lnTo>
                  <a:lnTo>
                    <a:pt x="6240" y="723900"/>
                  </a:lnTo>
                  <a:lnTo>
                    <a:pt x="2782" y="736600"/>
                  </a:lnTo>
                  <a:lnTo>
                    <a:pt x="697" y="749300"/>
                  </a:lnTo>
                  <a:lnTo>
                    <a:pt x="0" y="762000"/>
                  </a:lnTo>
                  <a:lnTo>
                    <a:pt x="697" y="774700"/>
                  </a:lnTo>
                  <a:lnTo>
                    <a:pt x="2781" y="787400"/>
                  </a:lnTo>
                  <a:lnTo>
                    <a:pt x="6239" y="800100"/>
                  </a:lnTo>
                  <a:lnTo>
                    <a:pt x="11060" y="812800"/>
                  </a:lnTo>
                  <a:lnTo>
                    <a:pt x="17231" y="838200"/>
                  </a:lnTo>
                  <a:lnTo>
                    <a:pt x="43721" y="876300"/>
                  </a:lnTo>
                  <a:lnTo>
                    <a:pt x="81924" y="914400"/>
                  </a:lnTo>
                  <a:lnTo>
                    <a:pt x="113737" y="939800"/>
                  </a:lnTo>
                  <a:lnTo>
                    <a:pt x="150511" y="965200"/>
                  </a:lnTo>
                  <a:lnTo>
                    <a:pt x="192150" y="990600"/>
                  </a:lnTo>
                  <a:lnTo>
                    <a:pt x="238556" y="1016000"/>
                  </a:lnTo>
                  <a:lnTo>
                    <a:pt x="289630" y="1041400"/>
                  </a:lnTo>
                  <a:lnTo>
                    <a:pt x="345277" y="1066800"/>
                  </a:lnTo>
                  <a:lnTo>
                    <a:pt x="405398" y="1092200"/>
                  </a:lnTo>
                  <a:lnTo>
                    <a:pt x="469896" y="1117600"/>
                  </a:lnTo>
                  <a:lnTo>
                    <a:pt x="538673" y="1143000"/>
                  </a:lnTo>
                  <a:lnTo>
                    <a:pt x="611633" y="1168400"/>
                  </a:lnTo>
                  <a:lnTo>
                    <a:pt x="7453309" y="1168400"/>
                  </a:lnTo>
                  <a:lnTo>
                    <a:pt x="7526270" y="1143000"/>
                  </a:lnTo>
                  <a:lnTo>
                    <a:pt x="7595049" y="1117600"/>
                  </a:lnTo>
                  <a:lnTo>
                    <a:pt x="7659548" y="1092200"/>
                  </a:lnTo>
                  <a:lnTo>
                    <a:pt x="7719671" y="1066800"/>
                  </a:lnTo>
                  <a:lnTo>
                    <a:pt x="7775319" y="1041400"/>
                  </a:lnTo>
                  <a:lnTo>
                    <a:pt x="7826394" y="1016000"/>
                  </a:lnTo>
                  <a:lnTo>
                    <a:pt x="7872801" y="990600"/>
                  </a:lnTo>
                  <a:lnTo>
                    <a:pt x="7914441" y="965200"/>
                  </a:lnTo>
                  <a:lnTo>
                    <a:pt x="7951216" y="939800"/>
                  </a:lnTo>
                  <a:lnTo>
                    <a:pt x="7983030" y="914400"/>
                  </a:lnTo>
                  <a:lnTo>
                    <a:pt x="8021234" y="876300"/>
                  </a:lnTo>
                  <a:lnTo>
                    <a:pt x="8047725" y="838200"/>
                  </a:lnTo>
                  <a:lnTo>
                    <a:pt x="8053896" y="812800"/>
                  </a:lnTo>
                  <a:lnTo>
                    <a:pt x="8058717" y="800100"/>
                  </a:lnTo>
                  <a:lnTo>
                    <a:pt x="8062175" y="787400"/>
                  </a:lnTo>
                  <a:lnTo>
                    <a:pt x="8064259" y="774700"/>
                  </a:lnTo>
                  <a:lnTo>
                    <a:pt x="8064957" y="762000"/>
                  </a:lnTo>
                  <a:lnTo>
                    <a:pt x="8064259" y="749300"/>
                  </a:lnTo>
                  <a:lnTo>
                    <a:pt x="8062175" y="736600"/>
                  </a:lnTo>
                  <a:lnTo>
                    <a:pt x="8058717" y="723900"/>
                  </a:lnTo>
                  <a:lnTo>
                    <a:pt x="8053896" y="711200"/>
                  </a:lnTo>
                  <a:lnTo>
                    <a:pt x="8047725" y="685800"/>
                  </a:lnTo>
                  <a:lnTo>
                    <a:pt x="8021234" y="647700"/>
                  </a:lnTo>
                  <a:lnTo>
                    <a:pt x="7983030" y="609600"/>
                  </a:lnTo>
                  <a:lnTo>
                    <a:pt x="7951216" y="584200"/>
                  </a:lnTo>
                  <a:lnTo>
                    <a:pt x="7914441" y="558800"/>
                  </a:lnTo>
                  <a:lnTo>
                    <a:pt x="7872801" y="533400"/>
                  </a:lnTo>
                  <a:lnTo>
                    <a:pt x="7826394" y="508000"/>
                  </a:lnTo>
                  <a:lnTo>
                    <a:pt x="7775319" y="482600"/>
                  </a:lnTo>
                  <a:lnTo>
                    <a:pt x="7719671" y="457200"/>
                  </a:lnTo>
                  <a:lnTo>
                    <a:pt x="7659548" y="431800"/>
                  </a:lnTo>
                  <a:lnTo>
                    <a:pt x="7595049" y="406400"/>
                  </a:lnTo>
                  <a:lnTo>
                    <a:pt x="7526270" y="381000"/>
                  </a:lnTo>
                  <a:lnTo>
                    <a:pt x="7453309" y="355600"/>
                  </a:lnTo>
                  <a:close/>
                </a:path>
                <a:path w="8065134" h="1511300">
                  <a:moveTo>
                    <a:pt x="7166419" y="279400"/>
                  </a:moveTo>
                  <a:lnTo>
                    <a:pt x="898522" y="279400"/>
                  </a:lnTo>
                  <a:lnTo>
                    <a:pt x="811693" y="304800"/>
                  </a:lnTo>
                  <a:lnTo>
                    <a:pt x="728705" y="330200"/>
                  </a:lnTo>
                  <a:lnTo>
                    <a:pt x="649656" y="355600"/>
                  </a:lnTo>
                  <a:lnTo>
                    <a:pt x="7415291" y="355600"/>
                  </a:lnTo>
                  <a:lnTo>
                    <a:pt x="7336239" y="330200"/>
                  </a:lnTo>
                  <a:lnTo>
                    <a:pt x="7253250" y="304800"/>
                  </a:lnTo>
                  <a:lnTo>
                    <a:pt x="7166419" y="279400"/>
                  </a:lnTo>
                  <a:close/>
                </a:path>
                <a:path w="8065134" h="1511300">
                  <a:moveTo>
                    <a:pt x="6981625" y="241300"/>
                  </a:moveTo>
                  <a:lnTo>
                    <a:pt x="1083312" y="241300"/>
                  </a:lnTo>
                  <a:lnTo>
                    <a:pt x="943346" y="279400"/>
                  </a:lnTo>
                  <a:lnTo>
                    <a:pt x="7121594" y="279400"/>
                  </a:lnTo>
                  <a:lnTo>
                    <a:pt x="6981625" y="241300"/>
                  </a:lnTo>
                  <a:close/>
                </a:path>
                <a:path w="8065134" h="1511300">
                  <a:moveTo>
                    <a:pt x="6782637" y="203200"/>
                  </a:moveTo>
                  <a:lnTo>
                    <a:pt x="1282296" y="203200"/>
                  </a:lnTo>
                  <a:lnTo>
                    <a:pt x="1131758" y="241300"/>
                  </a:lnTo>
                  <a:lnTo>
                    <a:pt x="6933178" y="241300"/>
                  </a:lnTo>
                  <a:lnTo>
                    <a:pt x="6782637" y="203200"/>
                  </a:lnTo>
                  <a:close/>
                </a:path>
                <a:path w="8065134" h="1511300">
                  <a:moveTo>
                    <a:pt x="6624550" y="177800"/>
                  </a:moveTo>
                  <a:lnTo>
                    <a:pt x="1440380" y="177800"/>
                  </a:lnTo>
                  <a:lnTo>
                    <a:pt x="1334169" y="203200"/>
                  </a:lnTo>
                  <a:lnTo>
                    <a:pt x="6730764" y="203200"/>
                  </a:lnTo>
                  <a:lnTo>
                    <a:pt x="6624550" y="177800"/>
                  </a:lnTo>
                  <a:close/>
                </a:path>
                <a:path w="8065134" h="1511300">
                  <a:moveTo>
                    <a:pt x="6459247" y="152400"/>
                  </a:moveTo>
                  <a:lnTo>
                    <a:pt x="1605681" y="152400"/>
                  </a:lnTo>
                  <a:lnTo>
                    <a:pt x="1494695" y="177800"/>
                  </a:lnTo>
                  <a:lnTo>
                    <a:pt x="6570235" y="177800"/>
                  </a:lnTo>
                  <a:lnTo>
                    <a:pt x="6459247" y="152400"/>
                  </a:lnTo>
                  <a:close/>
                </a:path>
                <a:path w="8065134" h="1511300">
                  <a:moveTo>
                    <a:pt x="6345198" y="139700"/>
                  </a:moveTo>
                  <a:lnTo>
                    <a:pt x="1719728" y="139700"/>
                  </a:lnTo>
                  <a:lnTo>
                    <a:pt x="1662328" y="152400"/>
                  </a:lnTo>
                  <a:lnTo>
                    <a:pt x="6402599" y="152400"/>
                  </a:lnTo>
                  <a:lnTo>
                    <a:pt x="6345198" y="139700"/>
                  </a:lnTo>
                  <a:close/>
                </a:path>
                <a:path w="8065134" h="1511300">
                  <a:moveTo>
                    <a:pt x="6168598" y="114300"/>
                  </a:moveTo>
                  <a:lnTo>
                    <a:pt x="1896325" y="114300"/>
                  </a:lnTo>
                  <a:lnTo>
                    <a:pt x="1777869" y="139700"/>
                  </a:lnTo>
                  <a:lnTo>
                    <a:pt x="6287056" y="139700"/>
                  </a:lnTo>
                  <a:lnTo>
                    <a:pt x="6168598" y="114300"/>
                  </a:lnTo>
                  <a:close/>
                </a:path>
                <a:path w="8065134" h="1511300">
                  <a:moveTo>
                    <a:pt x="6047322" y="101600"/>
                  </a:moveTo>
                  <a:lnTo>
                    <a:pt x="2017599" y="101600"/>
                  </a:lnTo>
                  <a:lnTo>
                    <a:pt x="1956616" y="114300"/>
                  </a:lnTo>
                  <a:lnTo>
                    <a:pt x="6108306" y="114300"/>
                  </a:lnTo>
                  <a:lnTo>
                    <a:pt x="6047322" y="101600"/>
                  </a:lnTo>
                  <a:close/>
                </a:path>
                <a:path w="8065134" h="1511300">
                  <a:moveTo>
                    <a:pt x="5923327" y="88900"/>
                  </a:moveTo>
                  <a:lnTo>
                    <a:pt x="2141592" y="88900"/>
                  </a:lnTo>
                  <a:lnTo>
                    <a:pt x="2079262" y="101600"/>
                  </a:lnTo>
                  <a:lnTo>
                    <a:pt x="5985659" y="101600"/>
                  </a:lnTo>
                  <a:lnTo>
                    <a:pt x="5923327" y="88900"/>
                  </a:lnTo>
                  <a:close/>
                </a:path>
                <a:path w="8065134" h="1511300">
                  <a:moveTo>
                    <a:pt x="5796709" y="76200"/>
                  </a:moveTo>
                  <a:lnTo>
                    <a:pt x="2268209" y="76200"/>
                  </a:lnTo>
                  <a:lnTo>
                    <a:pt x="2204579" y="88900"/>
                  </a:lnTo>
                  <a:lnTo>
                    <a:pt x="5860339" y="88900"/>
                  </a:lnTo>
                  <a:lnTo>
                    <a:pt x="5796709" y="76200"/>
                  </a:lnTo>
                  <a:close/>
                </a:path>
                <a:path w="8065134" h="1511300">
                  <a:moveTo>
                    <a:pt x="5602077" y="63500"/>
                  </a:moveTo>
                  <a:lnTo>
                    <a:pt x="2462838" y="63500"/>
                  </a:lnTo>
                  <a:lnTo>
                    <a:pt x="2397350" y="76200"/>
                  </a:lnTo>
                  <a:lnTo>
                    <a:pt x="5667566" y="76200"/>
                  </a:lnTo>
                  <a:lnTo>
                    <a:pt x="5602077" y="63500"/>
                  </a:lnTo>
                  <a:close/>
                </a:path>
                <a:path w="8065134" h="1511300">
                  <a:moveTo>
                    <a:pt x="5469329" y="50800"/>
                  </a:moveTo>
                  <a:lnTo>
                    <a:pt x="2595584" y="50800"/>
                  </a:lnTo>
                  <a:lnTo>
                    <a:pt x="2528920" y="63500"/>
                  </a:lnTo>
                  <a:lnTo>
                    <a:pt x="5535995" y="63500"/>
                  </a:lnTo>
                  <a:lnTo>
                    <a:pt x="5469329" y="50800"/>
                  </a:lnTo>
                  <a:close/>
                </a:path>
                <a:path w="8065134" h="1511300">
                  <a:moveTo>
                    <a:pt x="5265960" y="38100"/>
                  </a:moveTo>
                  <a:lnTo>
                    <a:pt x="2798951" y="38100"/>
                  </a:lnTo>
                  <a:lnTo>
                    <a:pt x="2730612" y="50800"/>
                  </a:lnTo>
                  <a:lnTo>
                    <a:pt x="5334300" y="50800"/>
                  </a:lnTo>
                  <a:lnTo>
                    <a:pt x="5265960" y="38100"/>
                  </a:lnTo>
                  <a:close/>
                </a:path>
                <a:path w="8065134" h="1511300">
                  <a:moveTo>
                    <a:pt x="5057786" y="25400"/>
                  </a:moveTo>
                  <a:lnTo>
                    <a:pt x="3007123" y="25400"/>
                  </a:lnTo>
                  <a:lnTo>
                    <a:pt x="2937219" y="38100"/>
                  </a:lnTo>
                  <a:lnTo>
                    <a:pt x="5127691" y="38100"/>
                  </a:lnTo>
                  <a:lnTo>
                    <a:pt x="5057786" y="25400"/>
                  </a:lnTo>
                  <a:close/>
                </a:path>
                <a:path w="8065134" h="1511300">
                  <a:moveTo>
                    <a:pt x="4773317" y="12700"/>
                  </a:moveTo>
                  <a:lnTo>
                    <a:pt x="3291591" y="12700"/>
                  </a:lnTo>
                  <a:lnTo>
                    <a:pt x="3219770" y="25400"/>
                  </a:lnTo>
                  <a:lnTo>
                    <a:pt x="4845138" y="25400"/>
                  </a:lnTo>
                  <a:lnTo>
                    <a:pt x="4773317" y="12700"/>
                  </a:lnTo>
                  <a:close/>
                </a:path>
                <a:path w="8065134" h="1511300">
                  <a:moveTo>
                    <a:pt x="4183629" y="0"/>
                  </a:moveTo>
                  <a:lnTo>
                    <a:pt x="3881277" y="0"/>
                  </a:lnTo>
                  <a:lnTo>
                    <a:pt x="3806209" y="12700"/>
                  </a:lnTo>
                  <a:lnTo>
                    <a:pt x="4258697" y="12700"/>
                  </a:lnTo>
                  <a:lnTo>
                    <a:pt x="4183629" y="0"/>
                  </a:lnTo>
                  <a:close/>
                </a:path>
              </a:pathLst>
            </a:custGeom>
            <a:solidFill>
              <a:srgbClr val="EFA12D"/>
            </a:solidFill>
          </p:spPr>
          <p:txBody>
            <a:bodyPr wrap="square" lIns="0" tIns="0" rIns="0" bIns="0" rtlCol="0"/>
            <a:lstStyle/>
            <a:p>
              <a:endParaRPr/>
            </a:p>
          </p:txBody>
        </p:sp>
        <p:sp>
          <p:nvSpPr>
            <p:cNvPr id="4" name="object 4"/>
            <p:cNvSpPr/>
            <p:nvPr/>
          </p:nvSpPr>
          <p:spPr>
            <a:xfrm>
              <a:off x="683564" y="0"/>
              <a:ext cx="8065134" cy="1512570"/>
            </a:xfrm>
            <a:custGeom>
              <a:avLst/>
              <a:gdLst/>
              <a:ahLst/>
              <a:cxnLst/>
              <a:rect l="l" t="t" r="r" b="b"/>
              <a:pathLst>
                <a:path w="8065134" h="1512570">
                  <a:moveTo>
                    <a:pt x="0" y="756030"/>
                  </a:moveTo>
                  <a:lnTo>
                    <a:pt x="6240" y="713610"/>
                  </a:lnTo>
                  <a:lnTo>
                    <a:pt x="24742" y="671803"/>
                  </a:lnTo>
                  <a:lnTo>
                    <a:pt x="55174" y="630671"/>
                  </a:lnTo>
                  <a:lnTo>
                    <a:pt x="97208" y="590275"/>
                  </a:lnTo>
                  <a:lnTo>
                    <a:pt x="131514" y="563785"/>
                  </a:lnTo>
                  <a:lnTo>
                    <a:pt x="170734" y="537667"/>
                  </a:lnTo>
                  <a:lnTo>
                    <a:pt x="214768" y="511941"/>
                  </a:lnTo>
                  <a:lnTo>
                    <a:pt x="263521" y="486624"/>
                  </a:lnTo>
                  <a:lnTo>
                    <a:pt x="316894" y="461736"/>
                  </a:lnTo>
                  <a:lnTo>
                    <a:pt x="374790" y="437293"/>
                  </a:lnTo>
                  <a:lnTo>
                    <a:pt x="437112" y="413315"/>
                  </a:lnTo>
                  <a:lnTo>
                    <a:pt x="503761" y="389820"/>
                  </a:lnTo>
                  <a:lnTo>
                    <a:pt x="574642" y="366825"/>
                  </a:lnTo>
                  <a:lnTo>
                    <a:pt x="611638" y="355521"/>
                  </a:lnTo>
                  <a:lnTo>
                    <a:pt x="649656" y="344350"/>
                  </a:lnTo>
                  <a:lnTo>
                    <a:pt x="688682" y="333312"/>
                  </a:lnTo>
                  <a:lnTo>
                    <a:pt x="728705" y="322412"/>
                  </a:lnTo>
                  <a:lnTo>
                    <a:pt x="769713" y="311650"/>
                  </a:lnTo>
                  <a:lnTo>
                    <a:pt x="811693" y="301030"/>
                  </a:lnTo>
                  <a:lnTo>
                    <a:pt x="854634" y="290553"/>
                  </a:lnTo>
                  <a:lnTo>
                    <a:pt x="898522" y="280222"/>
                  </a:lnTo>
                  <a:lnTo>
                    <a:pt x="943346" y="270039"/>
                  </a:lnTo>
                  <a:lnTo>
                    <a:pt x="989094" y="260006"/>
                  </a:lnTo>
                  <a:lnTo>
                    <a:pt x="1035754" y="250126"/>
                  </a:lnTo>
                  <a:lnTo>
                    <a:pt x="1083312" y="240401"/>
                  </a:lnTo>
                  <a:lnTo>
                    <a:pt x="1131758" y="230833"/>
                  </a:lnTo>
                  <a:lnTo>
                    <a:pt x="1181079" y="221424"/>
                  </a:lnTo>
                  <a:lnTo>
                    <a:pt x="1231262" y="212177"/>
                  </a:lnTo>
                  <a:lnTo>
                    <a:pt x="1282296" y="203095"/>
                  </a:lnTo>
                  <a:lnTo>
                    <a:pt x="1334169" y="194178"/>
                  </a:lnTo>
                  <a:lnTo>
                    <a:pt x="1386868" y="185430"/>
                  </a:lnTo>
                  <a:lnTo>
                    <a:pt x="1440380" y="176854"/>
                  </a:lnTo>
                  <a:lnTo>
                    <a:pt x="1494695" y="168450"/>
                  </a:lnTo>
                  <a:lnTo>
                    <a:pt x="1549799" y="160222"/>
                  </a:lnTo>
                  <a:lnTo>
                    <a:pt x="1605681" y="152171"/>
                  </a:lnTo>
                  <a:lnTo>
                    <a:pt x="1662328" y="144301"/>
                  </a:lnTo>
                  <a:lnTo>
                    <a:pt x="1719728" y="136613"/>
                  </a:lnTo>
                  <a:lnTo>
                    <a:pt x="1777869" y="129109"/>
                  </a:lnTo>
                  <a:lnTo>
                    <a:pt x="1836739" y="121793"/>
                  </a:lnTo>
                  <a:lnTo>
                    <a:pt x="1896325" y="114665"/>
                  </a:lnTo>
                  <a:lnTo>
                    <a:pt x="1956616" y="107729"/>
                  </a:lnTo>
                  <a:lnTo>
                    <a:pt x="2017599" y="100987"/>
                  </a:lnTo>
                  <a:lnTo>
                    <a:pt x="2079262" y="94441"/>
                  </a:lnTo>
                  <a:lnTo>
                    <a:pt x="2141592" y="88093"/>
                  </a:lnTo>
                  <a:lnTo>
                    <a:pt x="2204579" y="81946"/>
                  </a:lnTo>
                  <a:lnTo>
                    <a:pt x="2268209" y="76001"/>
                  </a:lnTo>
                  <a:lnTo>
                    <a:pt x="2332470" y="70262"/>
                  </a:lnTo>
                  <a:lnTo>
                    <a:pt x="2397350" y="64730"/>
                  </a:lnTo>
                  <a:lnTo>
                    <a:pt x="2462838" y="59408"/>
                  </a:lnTo>
                  <a:lnTo>
                    <a:pt x="2528920" y="54298"/>
                  </a:lnTo>
                  <a:lnTo>
                    <a:pt x="2595584" y="49402"/>
                  </a:lnTo>
                  <a:lnTo>
                    <a:pt x="2662819" y="44722"/>
                  </a:lnTo>
                  <a:lnTo>
                    <a:pt x="2730612" y="40262"/>
                  </a:lnTo>
                  <a:lnTo>
                    <a:pt x="2798951" y="36022"/>
                  </a:lnTo>
                  <a:lnTo>
                    <a:pt x="2867824" y="32007"/>
                  </a:lnTo>
                  <a:lnTo>
                    <a:pt x="2937219" y="28216"/>
                  </a:lnTo>
                  <a:lnTo>
                    <a:pt x="3007123" y="24654"/>
                  </a:lnTo>
                  <a:lnTo>
                    <a:pt x="3077525" y="21322"/>
                  </a:lnTo>
                  <a:lnTo>
                    <a:pt x="3148411" y="18223"/>
                  </a:lnTo>
                  <a:lnTo>
                    <a:pt x="3219770" y="15358"/>
                  </a:lnTo>
                  <a:lnTo>
                    <a:pt x="3291591" y="12731"/>
                  </a:lnTo>
                  <a:lnTo>
                    <a:pt x="3363859" y="10343"/>
                  </a:lnTo>
                  <a:lnTo>
                    <a:pt x="3436564" y="8196"/>
                  </a:lnTo>
                  <a:lnTo>
                    <a:pt x="3509694" y="6294"/>
                  </a:lnTo>
                  <a:lnTo>
                    <a:pt x="3583235" y="4637"/>
                  </a:lnTo>
                  <a:lnTo>
                    <a:pt x="3657176" y="3230"/>
                  </a:lnTo>
                  <a:lnTo>
                    <a:pt x="3731505" y="2073"/>
                  </a:lnTo>
                  <a:lnTo>
                    <a:pt x="3806209" y="1169"/>
                  </a:lnTo>
                  <a:lnTo>
                    <a:pt x="3881277" y="521"/>
                  </a:lnTo>
                  <a:lnTo>
                    <a:pt x="3956695" y="130"/>
                  </a:lnTo>
                  <a:lnTo>
                    <a:pt x="4032453" y="0"/>
                  </a:lnTo>
                  <a:lnTo>
                    <a:pt x="4108210" y="130"/>
                  </a:lnTo>
                  <a:lnTo>
                    <a:pt x="4183629" y="521"/>
                  </a:lnTo>
                  <a:lnTo>
                    <a:pt x="4258697" y="1169"/>
                  </a:lnTo>
                  <a:lnTo>
                    <a:pt x="4333401" y="2073"/>
                  </a:lnTo>
                  <a:lnTo>
                    <a:pt x="4407730" y="3230"/>
                  </a:lnTo>
                  <a:lnTo>
                    <a:pt x="4481671" y="4637"/>
                  </a:lnTo>
                  <a:lnTo>
                    <a:pt x="4555213" y="6294"/>
                  </a:lnTo>
                  <a:lnTo>
                    <a:pt x="4628342" y="8196"/>
                  </a:lnTo>
                  <a:lnTo>
                    <a:pt x="4701048" y="10343"/>
                  </a:lnTo>
                  <a:lnTo>
                    <a:pt x="4773317" y="12731"/>
                  </a:lnTo>
                  <a:lnTo>
                    <a:pt x="4845138" y="15358"/>
                  </a:lnTo>
                  <a:lnTo>
                    <a:pt x="4916498" y="18223"/>
                  </a:lnTo>
                  <a:lnTo>
                    <a:pt x="4987385" y="21322"/>
                  </a:lnTo>
                  <a:lnTo>
                    <a:pt x="5057786" y="24654"/>
                  </a:lnTo>
                  <a:lnTo>
                    <a:pt x="5127691" y="28216"/>
                  </a:lnTo>
                  <a:lnTo>
                    <a:pt x="5197086" y="32007"/>
                  </a:lnTo>
                  <a:lnTo>
                    <a:pt x="5265960" y="36022"/>
                  </a:lnTo>
                  <a:lnTo>
                    <a:pt x="5334300" y="40262"/>
                  </a:lnTo>
                  <a:lnTo>
                    <a:pt x="5402094" y="44722"/>
                  </a:lnTo>
                  <a:lnTo>
                    <a:pt x="5469329" y="49402"/>
                  </a:lnTo>
                  <a:lnTo>
                    <a:pt x="5535995" y="54298"/>
                  </a:lnTo>
                  <a:lnTo>
                    <a:pt x="5602077" y="59408"/>
                  </a:lnTo>
                  <a:lnTo>
                    <a:pt x="5667566" y="64730"/>
                  </a:lnTo>
                  <a:lnTo>
                    <a:pt x="5732447" y="70262"/>
                  </a:lnTo>
                  <a:lnTo>
                    <a:pt x="5796709" y="76001"/>
                  </a:lnTo>
                  <a:lnTo>
                    <a:pt x="5860339" y="81946"/>
                  </a:lnTo>
                  <a:lnTo>
                    <a:pt x="5923327" y="88093"/>
                  </a:lnTo>
                  <a:lnTo>
                    <a:pt x="5985659" y="94441"/>
                  </a:lnTo>
                  <a:lnTo>
                    <a:pt x="6047322" y="100987"/>
                  </a:lnTo>
                  <a:lnTo>
                    <a:pt x="6108306" y="107729"/>
                  </a:lnTo>
                  <a:lnTo>
                    <a:pt x="6168598" y="114665"/>
                  </a:lnTo>
                  <a:lnTo>
                    <a:pt x="6228185" y="121793"/>
                  </a:lnTo>
                  <a:lnTo>
                    <a:pt x="6287056" y="129109"/>
                  </a:lnTo>
                  <a:lnTo>
                    <a:pt x="6345198" y="136613"/>
                  </a:lnTo>
                  <a:lnTo>
                    <a:pt x="6402599" y="144301"/>
                  </a:lnTo>
                  <a:lnTo>
                    <a:pt x="6459247" y="152171"/>
                  </a:lnTo>
                  <a:lnTo>
                    <a:pt x="6515130" y="160222"/>
                  </a:lnTo>
                  <a:lnTo>
                    <a:pt x="6570235" y="168450"/>
                  </a:lnTo>
                  <a:lnTo>
                    <a:pt x="6624550" y="176854"/>
                  </a:lnTo>
                  <a:lnTo>
                    <a:pt x="6678064" y="185430"/>
                  </a:lnTo>
                  <a:lnTo>
                    <a:pt x="6730764" y="194178"/>
                  </a:lnTo>
                  <a:lnTo>
                    <a:pt x="6782637" y="203095"/>
                  </a:lnTo>
                  <a:lnTo>
                    <a:pt x="6833672" y="212177"/>
                  </a:lnTo>
                  <a:lnTo>
                    <a:pt x="6883857" y="221424"/>
                  </a:lnTo>
                  <a:lnTo>
                    <a:pt x="6933178" y="230833"/>
                  </a:lnTo>
                  <a:lnTo>
                    <a:pt x="6981625" y="240401"/>
                  </a:lnTo>
                  <a:lnTo>
                    <a:pt x="7029185" y="250126"/>
                  </a:lnTo>
                  <a:lnTo>
                    <a:pt x="7075845" y="260006"/>
                  </a:lnTo>
                  <a:lnTo>
                    <a:pt x="7121594" y="270039"/>
                  </a:lnTo>
                  <a:lnTo>
                    <a:pt x="7166419" y="280222"/>
                  </a:lnTo>
                  <a:lnTo>
                    <a:pt x="7210309" y="290553"/>
                  </a:lnTo>
                  <a:lnTo>
                    <a:pt x="7253250" y="301030"/>
                  </a:lnTo>
                  <a:lnTo>
                    <a:pt x="7295231" y="311650"/>
                  </a:lnTo>
                  <a:lnTo>
                    <a:pt x="7336239" y="322412"/>
                  </a:lnTo>
                  <a:lnTo>
                    <a:pt x="7376263" y="333312"/>
                  </a:lnTo>
                  <a:lnTo>
                    <a:pt x="7415291" y="344350"/>
                  </a:lnTo>
                  <a:lnTo>
                    <a:pt x="7453309" y="355521"/>
                  </a:lnTo>
                  <a:lnTo>
                    <a:pt x="7490306" y="366825"/>
                  </a:lnTo>
                  <a:lnTo>
                    <a:pt x="7561188" y="389820"/>
                  </a:lnTo>
                  <a:lnTo>
                    <a:pt x="7627840" y="413315"/>
                  </a:lnTo>
                  <a:lnTo>
                    <a:pt x="7690163" y="437293"/>
                  </a:lnTo>
                  <a:lnTo>
                    <a:pt x="7748060" y="461736"/>
                  </a:lnTo>
                  <a:lnTo>
                    <a:pt x="7801434" y="486624"/>
                  </a:lnTo>
                  <a:lnTo>
                    <a:pt x="7850188" y="511941"/>
                  </a:lnTo>
                  <a:lnTo>
                    <a:pt x="7894223" y="537667"/>
                  </a:lnTo>
                  <a:lnTo>
                    <a:pt x="7933443" y="563785"/>
                  </a:lnTo>
                  <a:lnTo>
                    <a:pt x="7967749" y="590275"/>
                  </a:lnTo>
                  <a:lnTo>
                    <a:pt x="7997045" y="617121"/>
                  </a:lnTo>
                  <a:lnTo>
                    <a:pt x="8031382" y="658014"/>
                  </a:lnTo>
                  <a:lnTo>
                    <a:pt x="8053896" y="699603"/>
                  </a:lnTo>
                  <a:lnTo>
                    <a:pt x="8064259" y="741826"/>
                  </a:lnTo>
                  <a:lnTo>
                    <a:pt x="8064957" y="756030"/>
                  </a:lnTo>
                  <a:lnTo>
                    <a:pt x="8064957" y="756158"/>
                  </a:lnTo>
                  <a:lnTo>
                    <a:pt x="8064259" y="770358"/>
                  </a:lnTo>
                  <a:lnTo>
                    <a:pt x="8053896" y="812569"/>
                  </a:lnTo>
                  <a:lnTo>
                    <a:pt x="8031382" y="854148"/>
                  </a:lnTo>
                  <a:lnTo>
                    <a:pt x="7997045" y="895033"/>
                  </a:lnTo>
                  <a:lnTo>
                    <a:pt x="7967749" y="921874"/>
                  </a:lnTo>
                  <a:lnTo>
                    <a:pt x="7933443" y="948360"/>
                  </a:lnTo>
                  <a:lnTo>
                    <a:pt x="7894223" y="974474"/>
                  </a:lnTo>
                  <a:lnTo>
                    <a:pt x="7850188" y="1000198"/>
                  </a:lnTo>
                  <a:lnTo>
                    <a:pt x="7801434" y="1025512"/>
                  </a:lnTo>
                  <a:lnTo>
                    <a:pt x="7748060" y="1050399"/>
                  </a:lnTo>
                  <a:lnTo>
                    <a:pt x="7690163" y="1074840"/>
                  </a:lnTo>
                  <a:lnTo>
                    <a:pt x="7627840" y="1098817"/>
                  </a:lnTo>
                  <a:lnTo>
                    <a:pt x="7561188" y="1122312"/>
                  </a:lnTo>
                  <a:lnTo>
                    <a:pt x="7490306" y="1145307"/>
                  </a:lnTo>
                  <a:lnTo>
                    <a:pt x="7453309" y="1156610"/>
                  </a:lnTo>
                  <a:lnTo>
                    <a:pt x="7415291" y="1167782"/>
                  </a:lnTo>
                  <a:lnTo>
                    <a:pt x="7376263" y="1178820"/>
                  </a:lnTo>
                  <a:lnTo>
                    <a:pt x="7336239" y="1189721"/>
                  </a:lnTo>
                  <a:lnTo>
                    <a:pt x="7295231" y="1200483"/>
                  </a:lnTo>
                  <a:lnTo>
                    <a:pt x="7253250" y="1211104"/>
                  </a:lnTo>
                  <a:lnTo>
                    <a:pt x="7210309" y="1221581"/>
                  </a:lnTo>
                  <a:lnTo>
                    <a:pt x="7166419" y="1231913"/>
                  </a:lnTo>
                  <a:lnTo>
                    <a:pt x="7121594" y="1242097"/>
                  </a:lnTo>
                  <a:lnTo>
                    <a:pt x="7075845" y="1252131"/>
                  </a:lnTo>
                  <a:lnTo>
                    <a:pt x="7029185" y="1262012"/>
                  </a:lnTo>
                  <a:lnTo>
                    <a:pt x="6981625" y="1271738"/>
                  </a:lnTo>
                  <a:lnTo>
                    <a:pt x="6933178" y="1281307"/>
                  </a:lnTo>
                  <a:lnTo>
                    <a:pt x="6883857" y="1290716"/>
                  </a:lnTo>
                  <a:lnTo>
                    <a:pt x="6833672" y="1299964"/>
                  </a:lnTo>
                  <a:lnTo>
                    <a:pt x="6782637" y="1309048"/>
                  </a:lnTo>
                  <a:lnTo>
                    <a:pt x="6730764" y="1317966"/>
                  </a:lnTo>
                  <a:lnTo>
                    <a:pt x="6678064" y="1326715"/>
                  </a:lnTo>
                  <a:lnTo>
                    <a:pt x="6624550" y="1335293"/>
                  </a:lnTo>
                  <a:lnTo>
                    <a:pt x="6570235" y="1343698"/>
                  </a:lnTo>
                  <a:lnTo>
                    <a:pt x="6515130" y="1351927"/>
                  </a:lnTo>
                  <a:lnTo>
                    <a:pt x="6459247" y="1359979"/>
                  </a:lnTo>
                  <a:lnTo>
                    <a:pt x="6402599" y="1367851"/>
                  </a:lnTo>
                  <a:lnTo>
                    <a:pt x="6345198" y="1375540"/>
                  </a:lnTo>
                  <a:lnTo>
                    <a:pt x="6287056" y="1383045"/>
                  </a:lnTo>
                  <a:lnTo>
                    <a:pt x="6228185" y="1390363"/>
                  </a:lnTo>
                  <a:lnTo>
                    <a:pt x="6168598" y="1397492"/>
                  </a:lnTo>
                  <a:lnTo>
                    <a:pt x="6108306" y="1404429"/>
                  </a:lnTo>
                  <a:lnTo>
                    <a:pt x="6047322" y="1411173"/>
                  </a:lnTo>
                  <a:lnTo>
                    <a:pt x="5985659" y="1417721"/>
                  </a:lnTo>
                  <a:lnTo>
                    <a:pt x="5923327" y="1424070"/>
                  </a:lnTo>
                  <a:lnTo>
                    <a:pt x="5860339" y="1430219"/>
                  </a:lnTo>
                  <a:lnTo>
                    <a:pt x="5796709" y="1436165"/>
                  </a:lnTo>
                  <a:lnTo>
                    <a:pt x="5732447" y="1441906"/>
                  </a:lnTo>
                  <a:lnTo>
                    <a:pt x="5667566" y="1447439"/>
                  </a:lnTo>
                  <a:lnTo>
                    <a:pt x="5602077" y="1452762"/>
                  </a:lnTo>
                  <a:lnTo>
                    <a:pt x="5535995" y="1457874"/>
                  </a:lnTo>
                  <a:lnTo>
                    <a:pt x="5469329" y="1462771"/>
                  </a:lnTo>
                  <a:lnTo>
                    <a:pt x="5402094" y="1467452"/>
                  </a:lnTo>
                  <a:lnTo>
                    <a:pt x="5334300" y="1471913"/>
                  </a:lnTo>
                  <a:lnTo>
                    <a:pt x="5265960" y="1476154"/>
                  </a:lnTo>
                  <a:lnTo>
                    <a:pt x="5197086" y="1480171"/>
                  </a:lnTo>
                  <a:lnTo>
                    <a:pt x="5127691" y="1483962"/>
                  </a:lnTo>
                  <a:lnTo>
                    <a:pt x="5057786" y="1487526"/>
                  </a:lnTo>
                  <a:lnTo>
                    <a:pt x="4987385" y="1490859"/>
                  </a:lnTo>
                  <a:lnTo>
                    <a:pt x="4916498" y="1493959"/>
                  </a:lnTo>
                  <a:lnTo>
                    <a:pt x="4845138" y="1496825"/>
                  </a:lnTo>
                  <a:lnTo>
                    <a:pt x="4773317" y="1499453"/>
                  </a:lnTo>
                  <a:lnTo>
                    <a:pt x="4701048" y="1501842"/>
                  </a:lnTo>
                  <a:lnTo>
                    <a:pt x="4628342" y="1503989"/>
                  </a:lnTo>
                  <a:lnTo>
                    <a:pt x="4555213" y="1505892"/>
                  </a:lnTo>
                  <a:lnTo>
                    <a:pt x="4481671" y="1507549"/>
                  </a:lnTo>
                  <a:lnTo>
                    <a:pt x="4407730" y="1508957"/>
                  </a:lnTo>
                  <a:lnTo>
                    <a:pt x="4333401" y="1510114"/>
                  </a:lnTo>
                  <a:lnTo>
                    <a:pt x="4258697" y="1511018"/>
                  </a:lnTo>
                  <a:lnTo>
                    <a:pt x="4183629" y="1511667"/>
                  </a:lnTo>
                  <a:lnTo>
                    <a:pt x="4108210" y="1512058"/>
                  </a:lnTo>
                  <a:lnTo>
                    <a:pt x="4032453" y="1512189"/>
                  </a:lnTo>
                  <a:lnTo>
                    <a:pt x="3956695" y="1512058"/>
                  </a:lnTo>
                  <a:lnTo>
                    <a:pt x="3881277" y="1511667"/>
                  </a:lnTo>
                  <a:lnTo>
                    <a:pt x="3806209" y="1511018"/>
                  </a:lnTo>
                  <a:lnTo>
                    <a:pt x="3731505" y="1510114"/>
                  </a:lnTo>
                  <a:lnTo>
                    <a:pt x="3657176" y="1508957"/>
                  </a:lnTo>
                  <a:lnTo>
                    <a:pt x="3583235" y="1507549"/>
                  </a:lnTo>
                  <a:lnTo>
                    <a:pt x="3509693" y="1505892"/>
                  </a:lnTo>
                  <a:lnTo>
                    <a:pt x="3436564" y="1503989"/>
                  </a:lnTo>
                  <a:lnTo>
                    <a:pt x="3363859" y="1501842"/>
                  </a:lnTo>
                  <a:lnTo>
                    <a:pt x="3291590" y="1499453"/>
                  </a:lnTo>
                  <a:lnTo>
                    <a:pt x="3219770" y="1496825"/>
                  </a:lnTo>
                  <a:lnTo>
                    <a:pt x="3148410" y="1493959"/>
                  </a:lnTo>
                  <a:lnTo>
                    <a:pt x="3077524" y="1490859"/>
                  </a:lnTo>
                  <a:lnTo>
                    <a:pt x="3007122" y="1487526"/>
                  </a:lnTo>
                  <a:lnTo>
                    <a:pt x="2937218" y="1483962"/>
                  </a:lnTo>
                  <a:lnTo>
                    <a:pt x="2867823" y="1480171"/>
                  </a:lnTo>
                  <a:lnTo>
                    <a:pt x="2798950" y="1476154"/>
                  </a:lnTo>
                  <a:lnTo>
                    <a:pt x="2730611" y="1471913"/>
                  </a:lnTo>
                  <a:lnTo>
                    <a:pt x="2662818" y="1467452"/>
                  </a:lnTo>
                  <a:lnTo>
                    <a:pt x="2595583" y="1462771"/>
                  </a:lnTo>
                  <a:lnTo>
                    <a:pt x="2528918" y="1457874"/>
                  </a:lnTo>
                  <a:lnTo>
                    <a:pt x="2462836" y="1452762"/>
                  </a:lnTo>
                  <a:lnTo>
                    <a:pt x="2397348" y="1447439"/>
                  </a:lnTo>
                  <a:lnTo>
                    <a:pt x="2332468" y="1441906"/>
                  </a:lnTo>
                  <a:lnTo>
                    <a:pt x="2268207" y="1436165"/>
                  </a:lnTo>
                  <a:lnTo>
                    <a:pt x="2204577" y="1430219"/>
                  </a:lnTo>
                  <a:lnTo>
                    <a:pt x="2141590" y="1424070"/>
                  </a:lnTo>
                  <a:lnTo>
                    <a:pt x="2079259" y="1417721"/>
                  </a:lnTo>
                  <a:lnTo>
                    <a:pt x="2017596" y="1411173"/>
                  </a:lnTo>
                  <a:lnTo>
                    <a:pt x="1956613" y="1404429"/>
                  </a:lnTo>
                  <a:lnTo>
                    <a:pt x="1896322" y="1397492"/>
                  </a:lnTo>
                  <a:lnTo>
                    <a:pt x="1836735" y="1390363"/>
                  </a:lnTo>
                  <a:lnTo>
                    <a:pt x="1777866" y="1383045"/>
                  </a:lnTo>
                  <a:lnTo>
                    <a:pt x="1719724" y="1375540"/>
                  </a:lnTo>
                  <a:lnTo>
                    <a:pt x="1662324" y="1367851"/>
                  </a:lnTo>
                  <a:lnTo>
                    <a:pt x="1605677" y="1359979"/>
                  </a:lnTo>
                  <a:lnTo>
                    <a:pt x="1549795" y="1351927"/>
                  </a:lnTo>
                  <a:lnTo>
                    <a:pt x="1494691" y="1343698"/>
                  </a:lnTo>
                  <a:lnTo>
                    <a:pt x="1440376" y="1335293"/>
                  </a:lnTo>
                  <a:lnTo>
                    <a:pt x="1386863" y="1326715"/>
                  </a:lnTo>
                  <a:lnTo>
                    <a:pt x="1334165" y="1317966"/>
                  </a:lnTo>
                  <a:lnTo>
                    <a:pt x="1282292" y="1309048"/>
                  </a:lnTo>
                  <a:lnTo>
                    <a:pt x="1231258" y="1299964"/>
                  </a:lnTo>
                  <a:lnTo>
                    <a:pt x="1181074" y="1290716"/>
                  </a:lnTo>
                  <a:lnTo>
                    <a:pt x="1131753" y="1281307"/>
                  </a:lnTo>
                  <a:lnTo>
                    <a:pt x="1083307" y="1271738"/>
                  </a:lnTo>
                  <a:lnTo>
                    <a:pt x="1035749" y="1262012"/>
                  </a:lnTo>
                  <a:lnTo>
                    <a:pt x="989089" y="1252131"/>
                  </a:lnTo>
                  <a:lnTo>
                    <a:pt x="943341" y="1242097"/>
                  </a:lnTo>
                  <a:lnTo>
                    <a:pt x="898517" y="1231913"/>
                  </a:lnTo>
                  <a:lnTo>
                    <a:pt x="854628" y="1221581"/>
                  </a:lnTo>
                  <a:lnTo>
                    <a:pt x="811688" y="1211104"/>
                  </a:lnTo>
                  <a:lnTo>
                    <a:pt x="769708" y="1200483"/>
                  </a:lnTo>
                  <a:lnTo>
                    <a:pt x="728700" y="1189721"/>
                  </a:lnTo>
                  <a:lnTo>
                    <a:pt x="688677" y="1178820"/>
                  </a:lnTo>
                  <a:lnTo>
                    <a:pt x="649650" y="1167782"/>
                  </a:lnTo>
                  <a:lnTo>
                    <a:pt x="611633" y="1156610"/>
                  </a:lnTo>
                  <a:lnTo>
                    <a:pt x="574636" y="1145307"/>
                  </a:lnTo>
                  <a:lnTo>
                    <a:pt x="503756" y="1122312"/>
                  </a:lnTo>
                  <a:lnTo>
                    <a:pt x="437106" y="1098817"/>
                  </a:lnTo>
                  <a:lnTo>
                    <a:pt x="374784" y="1074840"/>
                  </a:lnTo>
                  <a:lnTo>
                    <a:pt x="316888" y="1050399"/>
                  </a:lnTo>
                  <a:lnTo>
                    <a:pt x="263515" y="1025512"/>
                  </a:lnTo>
                  <a:lnTo>
                    <a:pt x="214763" y="1000198"/>
                  </a:lnTo>
                  <a:lnTo>
                    <a:pt x="170729" y="974474"/>
                  </a:lnTo>
                  <a:lnTo>
                    <a:pt x="131510" y="948360"/>
                  </a:lnTo>
                  <a:lnTo>
                    <a:pt x="97204" y="921874"/>
                  </a:lnTo>
                  <a:lnTo>
                    <a:pt x="67909" y="895033"/>
                  </a:lnTo>
                  <a:lnTo>
                    <a:pt x="33574" y="854148"/>
                  </a:lnTo>
                  <a:lnTo>
                    <a:pt x="11060" y="812569"/>
                  </a:lnTo>
                  <a:lnTo>
                    <a:pt x="697" y="770358"/>
                  </a:lnTo>
                  <a:lnTo>
                    <a:pt x="0" y="756158"/>
                  </a:lnTo>
                  <a:lnTo>
                    <a:pt x="0" y="756030"/>
                  </a:lnTo>
                  <a:close/>
                </a:path>
              </a:pathLst>
            </a:custGeom>
            <a:ln w="25400">
              <a:solidFill>
                <a:srgbClr val="AF761F"/>
              </a:solidFill>
            </a:ln>
          </p:spPr>
          <p:txBody>
            <a:bodyPr wrap="square" lIns="0" tIns="0" rIns="0" bIns="0" rtlCol="0"/>
            <a:lstStyle/>
            <a:p>
              <a:endParaRPr/>
            </a:p>
          </p:txBody>
        </p:sp>
      </p:grpSp>
      <p:sp>
        <p:nvSpPr>
          <p:cNvPr id="5" name="object 5"/>
          <p:cNvSpPr txBox="1">
            <a:spLocks noGrp="1"/>
          </p:cNvSpPr>
          <p:nvPr>
            <p:ph type="title"/>
          </p:nvPr>
        </p:nvSpPr>
        <p:spPr>
          <a:prstGeom prst="rect">
            <a:avLst/>
          </a:prstGeom>
        </p:spPr>
        <p:txBody>
          <a:bodyPr vert="horz" wrap="square" lIns="0" tIns="499821" rIns="0" bIns="0" rtlCol="0">
            <a:spAutoFit/>
          </a:bodyPr>
          <a:lstStyle/>
          <a:p>
            <a:pPr marL="1052830" marR="5080" indent="-732155">
              <a:lnSpc>
                <a:spcPts val="3350"/>
              </a:lnSpc>
              <a:spcBef>
                <a:spcPts val="220"/>
              </a:spcBef>
            </a:pPr>
            <a:r>
              <a:rPr sz="2800" i="1" spc="-10" dirty="0">
                <a:latin typeface="Calibri"/>
                <a:cs typeface="Calibri"/>
              </a:rPr>
              <a:t>Положення</a:t>
            </a:r>
            <a:r>
              <a:rPr sz="2800" i="1" spc="-75" dirty="0">
                <a:latin typeface="Calibri"/>
                <a:cs typeface="Calibri"/>
              </a:rPr>
              <a:t> </a:t>
            </a:r>
            <a:r>
              <a:rPr sz="2800" i="1" dirty="0">
                <a:latin typeface="Calibri"/>
                <a:cs typeface="Calibri"/>
              </a:rPr>
              <a:t>про</a:t>
            </a:r>
            <a:r>
              <a:rPr sz="2800" i="1" spc="-85" dirty="0">
                <a:latin typeface="Calibri"/>
                <a:cs typeface="Calibri"/>
              </a:rPr>
              <a:t> </a:t>
            </a:r>
            <a:r>
              <a:rPr sz="2800" i="1" dirty="0">
                <a:latin typeface="Calibri"/>
                <a:cs typeface="Calibri"/>
              </a:rPr>
              <a:t>обмеження</a:t>
            </a:r>
            <a:r>
              <a:rPr sz="2800" i="1" spc="-75" dirty="0">
                <a:latin typeface="Calibri"/>
                <a:cs typeface="Calibri"/>
              </a:rPr>
              <a:t> </a:t>
            </a:r>
            <a:r>
              <a:rPr sz="2800" i="1" dirty="0">
                <a:latin typeface="Calibri"/>
                <a:cs typeface="Calibri"/>
              </a:rPr>
              <a:t>спільної</a:t>
            </a:r>
            <a:r>
              <a:rPr sz="2800" i="1" spc="-80" dirty="0">
                <a:latin typeface="Calibri"/>
                <a:cs typeface="Calibri"/>
              </a:rPr>
              <a:t> </a:t>
            </a:r>
            <a:r>
              <a:rPr sz="2800" i="1" spc="-10" dirty="0">
                <a:latin typeface="Calibri"/>
                <a:cs typeface="Calibri"/>
              </a:rPr>
              <a:t>роботи </a:t>
            </a:r>
            <a:r>
              <a:rPr sz="2800" i="1" dirty="0">
                <a:latin typeface="Calibri"/>
                <a:cs typeface="Calibri"/>
              </a:rPr>
              <a:t>близьких</a:t>
            </a:r>
            <a:r>
              <a:rPr sz="2800" i="1" spc="-85" dirty="0">
                <a:latin typeface="Calibri"/>
                <a:cs typeface="Calibri"/>
              </a:rPr>
              <a:t> </a:t>
            </a:r>
            <a:r>
              <a:rPr sz="2800" i="1" dirty="0">
                <a:latin typeface="Calibri"/>
                <a:cs typeface="Calibri"/>
              </a:rPr>
              <a:t>осіб</a:t>
            </a:r>
            <a:r>
              <a:rPr sz="2800" i="1" spc="-45" dirty="0">
                <a:latin typeface="Calibri"/>
                <a:cs typeface="Calibri"/>
              </a:rPr>
              <a:t> </a:t>
            </a:r>
            <a:r>
              <a:rPr sz="2800" i="1" dirty="0">
                <a:latin typeface="Calibri"/>
                <a:cs typeface="Calibri"/>
              </a:rPr>
              <a:t>не</a:t>
            </a:r>
            <a:r>
              <a:rPr sz="2800" i="1" spc="-30" dirty="0">
                <a:latin typeface="Calibri"/>
                <a:cs typeface="Calibri"/>
              </a:rPr>
              <a:t> </a:t>
            </a:r>
            <a:r>
              <a:rPr sz="2800" i="1" dirty="0">
                <a:latin typeface="Calibri"/>
                <a:cs typeface="Calibri"/>
              </a:rPr>
              <a:t>поширюються</a:t>
            </a:r>
            <a:r>
              <a:rPr sz="2800" i="1" spc="-114" dirty="0">
                <a:latin typeface="Calibri"/>
                <a:cs typeface="Calibri"/>
              </a:rPr>
              <a:t> </a:t>
            </a:r>
            <a:r>
              <a:rPr sz="2800" i="1" spc="-25" dirty="0">
                <a:latin typeface="Calibri"/>
                <a:cs typeface="Calibri"/>
              </a:rPr>
              <a:t>на:</a:t>
            </a:r>
            <a:endParaRPr sz="2800">
              <a:latin typeface="Calibri"/>
              <a:cs typeface="Calibri"/>
            </a:endParaRPr>
          </a:p>
        </p:txBody>
      </p:sp>
      <p:sp>
        <p:nvSpPr>
          <p:cNvPr id="6" name="object 6"/>
          <p:cNvSpPr txBox="1"/>
          <p:nvPr/>
        </p:nvSpPr>
        <p:spPr>
          <a:xfrm>
            <a:off x="546608" y="2075764"/>
            <a:ext cx="7873365" cy="3321685"/>
          </a:xfrm>
          <a:prstGeom prst="rect">
            <a:avLst/>
          </a:prstGeom>
        </p:spPr>
        <p:txBody>
          <a:bodyPr vert="horz" wrap="square" lIns="0" tIns="14605" rIns="0" bIns="0" rtlCol="0">
            <a:spAutoFit/>
          </a:bodyPr>
          <a:lstStyle/>
          <a:p>
            <a:pPr marL="621030">
              <a:lnSpc>
                <a:spcPct val="100000"/>
              </a:lnSpc>
              <a:spcBef>
                <a:spcPts val="115"/>
              </a:spcBef>
            </a:pPr>
            <a:r>
              <a:rPr sz="2400" dirty="0">
                <a:latin typeface="Calibri"/>
                <a:cs typeface="Calibri"/>
              </a:rPr>
              <a:t>народних</a:t>
            </a:r>
            <a:r>
              <a:rPr sz="2400" spc="-80" dirty="0">
                <a:latin typeface="Calibri"/>
                <a:cs typeface="Calibri"/>
              </a:rPr>
              <a:t> </a:t>
            </a:r>
            <a:r>
              <a:rPr sz="2400" spc="-10" dirty="0">
                <a:latin typeface="Calibri"/>
                <a:cs typeface="Calibri"/>
              </a:rPr>
              <a:t>засідателів</a:t>
            </a:r>
            <a:r>
              <a:rPr sz="2400" spc="-40" dirty="0">
                <a:latin typeface="Calibri"/>
                <a:cs typeface="Calibri"/>
              </a:rPr>
              <a:t> </a:t>
            </a:r>
            <a:r>
              <a:rPr sz="2400" dirty="0">
                <a:latin typeface="Calibri"/>
                <a:cs typeface="Calibri"/>
              </a:rPr>
              <a:t>і</a:t>
            </a:r>
            <a:r>
              <a:rPr sz="2400" spc="-75" dirty="0">
                <a:latin typeface="Calibri"/>
                <a:cs typeface="Calibri"/>
              </a:rPr>
              <a:t> </a:t>
            </a:r>
            <a:r>
              <a:rPr sz="2400" spc="-10" dirty="0">
                <a:latin typeface="Calibri"/>
                <a:cs typeface="Calibri"/>
              </a:rPr>
              <a:t>присяжних;</a:t>
            </a:r>
            <a:endParaRPr sz="2400">
              <a:latin typeface="Calibri"/>
              <a:cs typeface="Calibri"/>
            </a:endParaRPr>
          </a:p>
          <a:p>
            <a:pPr>
              <a:lnSpc>
                <a:spcPct val="100000"/>
              </a:lnSpc>
            </a:pPr>
            <a:endParaRPr sz="2400">
              <a:latin typeface="Calibri"/>
              <a:cs typeface="Calibri"/>
            </a:endParaRPr>
          </a:p>
          <a:p>
            <a:pPr>
              <a:lnSpc>
                <a:spcPct val="100000"/>
              </a:lnSpc>
              <a:spcBef>
                <a:spcPts val="25"/>
              </a:spcBef>
            </a:pPr>
            <a:endParaRPr sz="2300">
              <a:latin typeface="Calibri"/>
              <a:cs typeface="Calibri"/>
            </a:endParaRPr>
          </a:p>
          <a:p>
            <a:pPr marL="12700" marR="5080" indent="608330" algn="just">
              <a:lnSpc>
                <a:spcPct val="100000"/>
              </a:lnSpc>
            </a:pPr>
            <a:r>
              <a:rPr sz="2400" dirty="0">
                <a:latin typeface="Calibri"/>
                <a:cs typeface="Calibri"/>
              </a:rPr>
              <a:t>близьких</a:t>
            </a:r>
            <a:r>
              <a:rPr sz="2400" spc="-60" dirty="0">
                <a:latin typeface="Calibri"/>
                <a:cs typeface="Calibri"/>
              </a:rPr>
              <a:t> </a:t>
            </a:r>
            <a:r>
              <a:rPr sz="2400" dirty="0">
                <a:latin typeface="Calibri"/>
                <a:cs typeface="Calibri"/>
              </a:rPr>
              <a:t>осіб,</a:t>
            </a:r>
            <a:r>
              <a:rPr sz="2400" spc="-85" dirty="0">
                <a:latin typeface="Calibri"/>
                <a:cs typeface="Calibri"/>
              </a:rPr>
              <a:t> </a:t>
            </a:r>
            <a:r>
              <a:rPr sz="2400" dirty="0">
                <a:latin typeface="Calibri"/>
                <a:cs typeface="Calibri"/>
              </a:rPr>
              <a:t>які</a:t>
            </a:r>
            <a:r>
              <a:rPr sz="2400" spc="-70" dirty="0">
                <a:latin typeface="Calibri"/>
                <a:cs typeface="Calibri"/>
              </a:rPr>
              <a:t> </a:t>
            </a:r>
            <a:r>
              <a:rPr sz="2400" dirty="0">
                <a:latin typeface="Calibri"/>
                <a:cs typeface="Calibri"/>
              </a:rPr>
              <a:t>прямо</a:t>
            </a:r>
            <a:r>
              <a:rPr sz="2400" spc="-70" dirty="0">
                <a:latin typeface="Calibri"/>
                <a:cs typeface="Calibri"/>
              </a:rPr>
              <a:t> </a:t>
            </a:r>
            <a:r>
              <a:rPr sz="2400" spc="-10" dirty="0">
                <a:latin typeface="Calibri"/>
                <a:cs typeface="Calibri"/>
              </a:rPr>
              <a:t>підпорядковані</a:t>
            </a:r>
            <a:r>
              <a:rPr sz="2400" spc="-105" dirty="0">
                <a:latin typeface="Calibri"/>
                <a:cs typeface="Calibri"/>
              </a:rPr>
              <a:t> </a:t>
            </a:r>
            <a:r>
              <a:rPr sz="2400" dirty="0">
                <a:latin typeface="Calibri"/>
                <a:cs typeface="Calibri"/>
              </a:rPr>
              <a:t>один</a:t>
            </a:r>
            <a:r>
              <a:rPr sz="2400" spc="-55" dirty="0">
                <a:latin typeface="Calibri"/>
                <a:cs typeface="Calibri"/>
              </a:rPr>
              <a:t> </a:t>
            </a:r>
            <a:r>
              <a:rPr sz="2400" dirty="0">
                <a:latin typeface="Calibri"/>
                <a:cs typeface="Calibri"/>
              </a:rPr>
              <a:t>одному</a:t>
            </a:r>
            <a:r>
              <a:rPr sz="2400" spc="-60" dirty="0">
                <a:latin typeface="Calibri"/>
                <a:cs typeface="Calibri"/>
              </a:rPr>
              <a:t> </a:t>
            </a:r>
            <a:r>
              <a:rPr sz="2400" spc="-50" dirty="0">
                <a:latin typeface="Calibri"/>
                <a:cs typeface="Calibri"/>
              </a:rPr>
              <a:t>у </a:t>
            </a:r>
            <a:r>
              <a:rPr sz="2400" dirty="0">
                <a:latin typeface="Calibri"/>
                <a:cs typeface="Calibri"/>
              </a:rPr>
              <a:t>зв’язку</a:t>
            </a:r>
            <a:r>
              <a:rPr sz="2400" spc="-150" dirty="0">
                <a:latin typeface="Calibri"/>
                <a:cs typeface="Calibri"/>
              </a:rPr>
              <a:t> </a:t>
            </a:r>
            <a:r>
              <a:rPr sz="2400" dirty="0">
                <a:latin typeface="Calibri"/>
                <a:cs typeface="Calibri"/>
              </a:rPr>
              <a:t>з</a:t>
            </a:r>
            <a:r>
              <a:rPr sz="2400" spc="-10" dirty="0">
                <a:latin typeface="Calibri"/>
                <a:cs typeface="Calibri"/>
              </a:rPr>
              <a:t> набуттям</a:t>
            </a:r>
            <a:r>
              <a:rPr sz="2400" spc="-125" dirty="0">
                <a:latin typeface="Calibri"/>
                <a:cs typeface="Calibri"/>
              </a:rPr>
              <a:t> </a:t>
            </a:r>
            <a:r>
              <a:rPr sz="2400" dirty="0">
                <a:latin typeface="Calibri"/>
                <a:cs typeface="Calibri"/>
              </a:rPr>
              <a:t>одним</a:t>
            </a:r>
            <a:r>
              <a:rPr sz="2400" spc="-10" dirty="0">
                <a:latin typeface="Calibri"/>
                <a:cs typeface="Calibri"/>
              </a:rPr>
              <a:t> </a:t>
            </a:r>
            <a:r>
              <a:rPr sz="2400" dirty="0">
                <a:latin typeface="Calibri"/>
                <a:cs typeface="Calibri"/>
              </a:rPr>
              <a:t>з</a:t>
            </a:r>
            <a:r>
              <a:rPr sz="2400" spc="-40" dirty="0">
                <a:latin typeface="Calibri"/>
                <a:cs typeface="Calibri"/>
              </a:rPr>
              <a:t> </a:t>
            </a:r>
            <a:r>
              <a:rPr sz="2400" dirty="0">
                <a:latin typeface="Calibri"/>
                <a:cs typeface="Calibri"/>
              </a:rPr>
              <a:t>них</a:t>
            </a:r>
            <a:r>
              <a:rPr sz="2400" spc="-70" dirty="0">
                <a:latin typeface="Calibri"/>
                <a:cs typeface="Calibri"/>
              </a:rPr>
              <a:t> </a:t>
            </a:r>
            <a:r>
              <a:rPr sz="2400" dirty="0">
                <a:latin typeface="Calibri"/>
                <a:cs typeface="Calibri"/>
              </a:rPr>
              <a:t>статусу</a:t>
            </a:r>
            <a:r>
              <a:rPr sz="2400" spc="-40" dirty="0">
                <a:latin typeface="Calibri"/>
                <a:cs typeface="Calibri"/>
              </a:rPr>
              <a:t> </a:t>
            </a:r>
            <a:r>
              <a:rPr sz="2400" dirty="0">
                <a:latin typeface="Calibri"/>
                <a:cs typeface="Calibri"/>
              </a:rPr>
              <a:t>виборної</a:t>
            </a:r>
            <a:r>
              <a:rPr sz="2400" spc="-75" dirty="0">
                <a:latin typeface="Calibri"/>
                <a:cs typeface="Calibri"/>
              </a:rPr>
              <a:t> </a:t>
            </a:r>
            <a:r>
              <a:rPr sz="2400" spc="-10" dirty="0">
                <a:latin typeface="Calibri"/>
                <a:cs typeface="Calibri"/>
              </a:rPr>
              <a:t>особи;</a:t>
            </a:r>
            <a:endParaRPr sz="2400">
              <a:latin typeface="Calibri"/>
              <a:cs typeface="Calibri"/>
            </a:endParaRPr>
          </a:p>
          <a:p>
            <a:pPr>
              <a:lnSpc>
                <a:spcPct val="100000"/>
              </a:lnSpc>
              <a:spcBef>
                <a:spcPts val="20"/>
              </a:spcBef>
            </a:pPr>
            <a:endParaRPr sz="2350">
              <a:latin typeface="Calibri"/>
              <a:cs typeface="Calibri"/>
            </a:endParaRPr>
          </a:p>
          <a:p>
            <a:pPr marL="12700" marR="50165" indent="676910" algn="just">
              <a:lnSpc>
                <a:spcPct val="100000"/>
              </a:lnSpc>
            </a:pPr>
            <a:r>
              <a:rPr sz="2400" dirty="0">
                <a:latin typeface="Calibri"/>
                <a:cs typeface="Calibri"/>
              </a:rPr>
              <a:t>осіб,</a:t>
            </a:r>
            <a:r>
              <a:rPr sz="2400" spc="-60" dirty="0">
                <a:latin typeface="Calibri"/>
                <a:cs typeface="Calibri"/>
              </a:rPr>
              <a:t> </a:t>
            </a:r>
            <a:r>
              <a:rPr sz="2400" dirty="0">
                <a:latin typeface="Calibri"/>
                <a:cs typeface="Calibri"/>
              </a:rPr>
              <a:t>які</a:t>
            </a:r>
            <a:r>
              <a:rPr sz="2400" spc="-100" dirty="0">
                <a:latin typeface="Calibri"/>
                <a:cs typeface="Calibri"/>
              </a:rPr>
              <a:t> </a:t>
            </a:r>
            <a:r>
              <a:rPr sz="2400" dirty="0">
                <a:latin typeface="Calibri"/>
                <a:cs typeface="Calibri"/>
              </a:rPr>
              <a:t>працюють</a:t>
            </a:r>
            <a:r>
              <a:rPr sz="2400" spc="-65" dirty="0">
                <a:latin typeface="Calibri"/>
                <a:cs typeface="Calibri"/>
              </a:rPr>
              <a:t> </a:t>
            </a:r>
            <a:r>
              <a:rPr sz="2400" dirty="0">
                <a:latin typeface="Calibri"/>
                <a:cs typeface="Calibri"/>
              </a:rPr>
              <a:t>у</a:t>
            </a:r>
            <a:r>
              <a:rPr sz="2400" spc="-70" dirty="0">
                <a:latin typeface="Calibri"/>
                <a:cs typeface="Calibri"/>
              </a:rPr>
              <a:t> </a:t>
            </a:r>
            <a:r>
              <a:rPr sz="2400" dirty="0">
                <a:latin typeface="Calibri"/>
                <a:cs typeface="Calibri"/>
              </a:rPr>
              <a:t>сільських</a:t>
            </a:r>
            <a:r>
              <a:rPr sz="2400" spc="-25" dirty="0">
                <a:latin typeface="Calibri"/>
                <a:cs typeface="Calibri"/>
              </a:rPr>
              <a:t> </a:t>
            </a:r>
            <a:r>
              <a:rPr sz="2400" dirty="0">
                <a:latin typeface="Calibri"/>
                <a:cs typeface="Calibri"/>
              </a:rPr>
              <a:t>населених</a:t>
            </a:r>
            <a:r>
              <a:rPr sz="2400" spc="-55" dirty="0">
                <a:latin typeface="Calibri"/>
                <a:cs typeface="Calibri"/>
              </a:rPr>
              <a:t> </a:t>
            </a:r>
            <a:r>
              <a:rPr sz="2400" dirty="0">
                <a:latin typeface="Calibri"/>
                <a:cs typeface="Calibri"/>
              </a:rPr>
              <a:t>пунктах</a:t>
            </a:r>
            <a:r>
              <a:rPr sz="2400" spc="-90" dirty="0">
                <a:latin typeface="Calibri"/>
                <a:cs typeface="Calibri"/>
              </a:rPr>
              <a:t> </a:t>
            </a:r>
            <a:r>
              <a:rPr sz="2400" spc="-10" dirty="0">
                <a:latin typeface="Calibri"/>
                <a:cs typeface="Calibri"/>
              </a:rPr>
              <a:t>(крім </a:t>
            </a:r>
            <a:r>
              <a:rPr sz="2400" dirty="0">
                <a:latin typeface="Calibri"/>
                <a:cs typeface="Calibri"/>
              </a:rPr>
              <a:t>тих,</a:t>
            </a:r>
            <a:r>
              <a:rPr sz="2400" spc="-135" dirty="0">
                <a:latin typeface="Calibri"/>
                <a:cs typeface="Calibri"/>
              </a:rPr>
              <a:t> </a:t>
            </a:r>
            <a:r>
              <a:rPr sz="2400" dirty="0">
                <a:latin typeface="Calibri"/>
                <a:cs typeface="Calibri"/>
              </a:rPr>
              <a:t>що</a:t>
            </a:r>
            <a:r>
              <a:rPr sz="2400" spc="-45" dirty="0">
                <a:latin typeface="Calibri"/>
                <a:cs typeface="Calibri"/>
              </a:rPr>
              <a:t> </a:t>
            </a:r>
            <a:r>
              <a:rPr sz="2400" dirty="0">
                <a:latin typeface="Calibri"/>
                <a:cs typeface="Calibri"/>
              </a:rPr>
              <a:t>є</a:t>
            </a:r>
            <a:r>
              <a:rPr sz="2400" spc="-85" dirty="0">
                <a:latin typeface="Calibri"/>
                <a:cs typeface="Calibri"/>
              </a:rPr>
              <a:t> </a:t>
            </a:r>
            <a:r>
              <a:rPr sz="2400" dirty="0">
                <a:latin typeface="Calibri"/>
                <a:cs typeface="Calibri"/>
              </a:rPr>
              <a:t>районними</a:t>
            </a:r>
            <a:r>
              <a:rPr sz="2400" spc="-70" dirty="0">
                <a:latin typeface="Calibri"/>
                <a:cs typeface="Calibri"/>
              </a:rPr>
              <a:t> </a:t>
            </a:r>
            <a:r>
              <a:rPr sz="2400" dirty="0">
                <a:latin typeface="Calibri"/>
                <a:cs typeface="Calibri"/>
              </a:rPr>
              <a:t>центрами),</a:t>
            </a:r>
            <a:r>
              <a:rPr sz="2400" spc="-45" dirty="0">
                <a:latin typeface="Calibri"/>
                <a:cs typeface="Calibri"/>
              </a:rPr>
              <a:t> </a:t>
            </a:r>
            <a:r>
              <a:rPr sz="2400" dirty="0">
                <a:latin typeface="Calibri"/>
                <a:cs typeface="Calibri"/>
              </a:rPr>
              <a:t>а</a:t>
            </a:r>
            <a:r>
              <a:rPr sz="2400" spc="-65" dirty="0">
                <a:latin typeface="Calibri"/>
                <a:cs typeface="Calibri"/>
              </a:rPr>
              <a:t> </a:t>
            </a:r>
            <a:r>
              <a:rPr sz="2400" dirty="0">
                <a:latin typeface="Calibri"/>
                <a:cs typeface="Calibri"/>
              </a:rPr>
              <a:t>також</a:t>
            </a:r>
            <a:r>
              <a:rPr sz="2400" spc="-65" dirty="0">
                <a:latin typeface="Calibri"/>
                <a:cs typeface="Calibri"/>
              </a:rPr>
              <a:t> </a:t>
            </a:r>
            <a:r>
              <a:rPr sz="2400" dirty="0">
                <a:latin typeface="Calibri"/>
                <a:cs typeface="Calibri"/>
              </a:rPr>
              <a:t>гірських</a:t>
            </a:r>
            <a:r>
              <a:rPr sz="2400" spc="-55" dirty="0">
                <a:latin typeface="Calibri"/>
                <a:cs typeface="Calibri"/>
              </a:rPr>
              <a:t> </a:t>
            </a:r>
            <a:r>
              <a:rPr sz="2400" spc="-10" dirty="0">
                <a:latin typeface="Calibri"/>
                <a:cs typeface="Calibri"/>
              </a:rPr>
              <a:t>населених пунктах.</a:t>
            </a:r>
            <a:endParaRPr sz="2400">
              <a:latin typeface="Calibri"/>
              <a:cs typeface="Calibri"/>
            </a:endParaRPr>
          </a:p>
        </p:txBody>
      </p:sp>
      <p:grpSp>
        <p:nvGrpSpPr>
          <p:cNvPr id="7" name="object 7"/>
          <p:cNvGrpSpPr/>
          <p:nvPr/>
        </p:nvGrpSpPr>
        <p:grpSpPr>
          <a:xfrm>
            <a:off x="742873" y="1760092"/>
            <a:ext cx="385445" cy="594995"/>
            <a:chOff x="742873" y="1760092"/>
            <a:chExt cx="385445" cy="594995"/>
          </a:xfrm>
        </p:grpSpPr>
        <p:sp>
          <p:nvSpPr>
            <p:cNvPr id="8" name="object 8"/>
            <p:cNvSpPr/>
            <p:nvPr/>
          </p:nvSpPr>
          <p:spPr>
            <a:xfrm>
              <a:off x="755573" y="1993391"/>
              <a:ext cx="360045" cy="348615"/>
            </a:xfrm>
            <a:custGeom>
              <a:avLst/>
              <a:gdLst/>
              <a:ahLst/>
              <a:cxnLst/>
              <a:rect l="l" t="t" r="r" b="b"/>
              <a:pathLst>
                <a:path w="360044" h="348614">
                  <a:moveTo>
                    <a:pt x="0" y="0"/>
                  </a:moveTo>
                  <a:lnTo>
                    <a:pt x="0" y="89916"/>
                  </a:lnTo>
                  <a:lnTo>
                    <a:pt x="5083" y="126941"/>
                  </a:lnTo>
                  <a:lnTo>
                    <a:pt x="19838" y="162190"/>
                  </a:lnTo>
                  <a:lnTo>
                    <a:pt x="43526" y="195076"/>
                  </a:lnTo>
                  <a:lnTo>
                    <a:pt x="75406" y="225012"/>
                  </a:lnTo>
                  <a:lnTo>
                    <a:pt x="114736" y="251411"/>
                  </a:lnTo>
                  <a:lnTo>
                    <a:pt x="160777" y="273688"/>
                  </a:lnTo>
                  <a:lnTo>
                    <a:pt x="212787" y="291257"/>
                  </a:lnTo>
                  <a:lnTo>
                    <a:pt x="270027" y="303530"/>
                  </a:lnTo>
                  <a:lnTo>
                    <a:pt x="270027" y="348488"/>
                  </a:lnTo>
                  <a:lnTo>
                    <a:pt x="360044" y="265430"/>
                  </a:lnTo>
                  <a:lnTo>
                    <a:pt x="311854" y="213487"/>
                  </a:lnTo>
                  <a:lnTo>
                    <a:pt x="270027" y="213487"/>
                  </a:lnTo>
                  <a:lnTo>
                    <a:pt x="212784" y="201214"/>
                  </a:lnTo>
                  <a:lnTo>
                    <a:pt x="160771" y="183647"/>
                  </a:lnTo>
                  <a:lnTo>
                    <a:pt x="114730" y="161375"/>
                  </a:lnTo>
                  <a:lnTo>
                    <a:pt x="75401" y="134985"/>
                  </a:lnTo>
                  <a:lnTo>
                    <a:pt x="43523" y="105064"/>
                  </a:lnTo>
                  <a:lnTo>
                    <a:pt x="19837" y="72201"/>
                  </a:lnTo>
                  <a:lnTo>
                    <a:pt x="5082" y="36984"/>
                  </a:lnTo>
                  <a:lnTo>
                    <a:pt x="0" y="0"/>
                  </a:lnTo>
                  <a:close/>
                </a:path>
                <a:path w="360044" h="348614">
                  <a:moveTo>
                    <a:pt x="270027" y="168402"/>
                  </a:moveTo>
                  <a:lnTo>
                    <a:pt x="270027" y="213487"/>
                  </a:lnTo>
                  <a:lnTo>
                    <a:pt x="311854" y="213487"/>
                  </a:lnTo>
                  <a:lnTo>
                    <a:pt x="270027" y="168402"/>
                  </a:lnTo>
                  <a:close/>
                </a:path>
              </a:pathLst>
            </a:custGeom>
            <a:solidFill>
              <a:srgbClr val="EFA12D"/>
            </a:solidFill>
          </p:spPr>
          <p:txBody>
            <a:bodyPr wrap="square" lIns="0" tIns="0" rIns="0" bIns="0" rtlCol="0"/>
            <a:lstStyle/>
            <a:p>
              <a:endParaRPr/>
            </a:p>
          </p:txBody>
        </p:sp>
        <p:sp>
          <p:nvSpPr>
            <p:cNvPr id="9" name="object 9"/>
            <p:cNvSpPr/>
            <p:nvPr/>
          </p:nvSpPr>
          <p:spPr>
            <a:xfrm>
              <a:off x="755851" y="1772792"/>
              <a:ext cx="360045" cy="266065"/>
            </a:xfrm>
            <a:custGeom>
              <a:avLst/>
              <a:gdLst/>
              <a:ahLst/>
              <a:cxnLst/>
              <a:rect l="l" t="t" r="r" b="b"/>
              <a:pathLst>
                <a:path w="360044" h="266064">
                  <a:moveTo>
                    <a:pt x="359767" y="0"/>
                  </a:moveTo>
                  <a:lnTo>
                    <a:pt x="304490" y="2625"/>
                  </a:lnTo>
                  <a:lnTo>
                    <a:pt x="230077" y="14801"/>
                  </a:lnTo>
                  <a:lnTo>
                    <a:pt x="178629" y="29889"/>
                  </a:lnTo>
                  <a:lnTo>
                    <a:pt x="132514" y="49426"/>
                  </a:lnTo>
                  <a:lnTo>
                    <a:pt x="92307" y="72874"/>
                  </a:lnTo>
                  <a:lnTo>
                    <a:pt x="58583" y="99695"/>
                  </a:lnTo>
                  <a:lnTo>
                    <a:pt x="31916" y="129350"/>
                  </a:lnTo>
                  <a:lnTo>
                    <a:pt x="2050" y="195012"/>
                  </a:lnTo>
                  <a:lnTo>
                    <a:pt x="0" y="229943"/>
                  </a:lnTo>
                  <a:lnTo>
                    <a:pt x="7304" y="265557"/>
                  </a:lnTo>
                  <a:lnTo>
                    <a:pt x="22942" y="232611"/>
                  </a:lnTo>
                  <a:lnTo>
                    <a:pt x="46170" y="202176"/>
                  </a:lnTo>
                  <a:lnTo>
                    <a:pt x="76255" y="174615"/>
                  </a:lnTo>
                  <a:lnTo>
                    <a:pt x="112465" y="150293"/>
                  </a:lnTo>
                  <a:lnTo>
                    <a:pt x="154068" y="129576"/>
                  </a:lnTo>
                  <a:lnTo>
                    <a:pt x="200332" y="112827"/>
                  </a:lnTo>
                  <a:lnTo>
                    <a:pt x="250525" y="100412"/>
                  </a:lnTo>
                  <a:lnTo>
                    <a:pt x="303914" y="92696"/>
                  </a:lnTo>
                  <a:lnTo>
                    <a:pt x="359767" y="90043"/>
                  </a:lnTo>
                  <a:lnTo>
                    <a:pt x="359767" y="0"/>
                  </a:lnTo>
                  <a:close/>
                </a:path>
              </a:pathLst>
            </a:custGeom>
            <a:solidFill>
              <a:srgbClr val="C18224"/>
            </a:solidFill>
          </p:spPr>
          <p:txBody>
            <a:bodyPr wrap="square" lIns="0" tIns="0" rIns="0" bIns="0" rtlCol="0"/>
            <a:lstStyle/>
            <a:p>
              <a:endParaRPr/>
            </a:p>
          </p:txBody>
        </p:sp>
        <p:sp>
          <p:nvSpPr>
            <p:cNvPr id="10" name="object 10"/>
            <p:cNvSpPr/>
            <p:nvPr/>
          </p:nvSpPr>
          <p:spPr>
            <a:xfrm>
              <a:off x="755573" y="1772792"/>
              <a:ext cx="360045" cy="569595"/>
            </a:xfrm>
            <a:custGeom>
              <a:avLst/>
              <a:gdLst/>
              <a:ahLst/>
              <a:cxnLst/>
              <a:rect l="l" t="t" r="r" b="b"/>
              <a:pathLst>
                <a:path w="360044" h="569594">
                  <a:moveTo>
                    <a:pt x="0" y="220599"/>
                  </a:moveTo>
                  <a:lnTo>
                    <a:pt x="19837" y="292800"/>
                  </a:lnTo>
                  <a:lnTo>
                    <a:pt x="43523" y="325663"/>
                  </a:lnTo>
                  <a:lnTo>
                    <a:pt x="75401" y="355584"/>
                  </a:lnTo>
                  <a:lnTo>
                    <a:pt x="114730" y="381974"/>
                  </a:lnTo>
                  <a:lnTo>
                    <a:pt x="160771" y="404246"/>
                  </a:lnTo>
                  <a:lnTo>
                    <a:pt x="212784" y="421813"/>
                  </a:lnTo>
                  <a:lnTo>
                    <a:pt x="270027" y="434086"/>
                  </a:lnTo>
                  <a:lnTo>
                    <a:pt x="270027" y="389001"/>
                  </a:lnTo>
                  <a:lnTo>
                    <a:pt x="360044" y="486029"/>
                  </a:lnTo>
                  <a:lnTo>
                    <a:pt x="270027" y="569087"/>
                  </a:lnTo>
                  <a:lnTo>
                    <a:pt x="270027" y="524129"/>
                  </a:lnTo>
                  <a:lnTo>
                    <a:pt x="212787" y="511856"/>
                  </a:lnTo>
                  <a:lnTo>
                    <a:pt x="160777" y="494287"/>
                  </a:lnTo>
                  <a:lnTo>
                    <a:pt x="114736" y="472010"/>
                  </a:lnTo>
                  <a:lnTo>
                    <a:pt x="75406" y="445611"/>
                  </a:lnTo>
                  <a:lnTo>
                    <a:pt x="43526" y="415675"/>
                  </a:lnTo>
                  <a:lnTo>
                    <a:pt x="19838" y="382789"/>
                  </a:lnTo>
                  <a:lnTo>
                    <a:pt x="5083" y="347540"/>
                  </a:lnTo>
                  <a:lnTo>
                    <a:pt x="0" y="310515"/>
                  </a:lnTo>
                  <a:lnTo>
                    <a:pt x="0" y="220599"/>
                  </a:lnTo>
                  <a:lnTo>
                    <a:pt x="4712" y="184826"/>
                  </a:lnTo>
                  <a:lnTo>
                    <a:pt x="18355" y="150888"/>
                  </a:lnTo>
                  <a:lnTo>
                    <a:pt x="40188" y="119238"/>
                  </a:lnTo>
                  <a:lnTo>
                    <a:pt x="69468" y="90333"/>
                  </a:lnTo>
                  <a:lnTo>
                    <a:pt x="105456" y="64627"/>
                  </a:lnTo>
                  <a:lnTo>
                    <a:pt x="147408" y="42574"/>
                  </a:lnTo>
                  <a:lnTo>
                    <a:pt x="194585" y="24630"/>
                  </a:lnTo>
                  <a:lnTo>
                    <a:pt x="246244" y="11250"/>
                  </a:lnTo>
                  <a:lnTo>
                    <a:pt x="301644" y="2888"/>
                  </a:lnTo>
                  <a:lnTo>
                    <a:pt x="360044" y="0"/>
                  </a:lnTo>
                  <a:lnTo>
                    <a:pt x="360044" y="90043"/>
                  </a:lnTo>
                  <a:lnTo>
                    <a:pt x="304192" y="92696"/>
                  </a:lnTo>
                  <a:lnTo>
                    <a:pt x="250803" y="100412"/>
                  </a:lnTo>
                  <a:lnTo>
                    <a:pt x="200610" y="112827"/>
                  </a:lnTo>
                  <a:lnTo>
                    <a:pt x="154346" y="129576"/>
                  </a:lnTo>
                  <a:lnTo>
                    <a:pt x="112743" y="150293"/>
                  </a:lnTo>
                  <a:lnTo>
                    <a:pt x="76533" y="174615"/>
                  </a:lnTo>
                  <a:lnTo>
                    <a:pt x="46447" y="202176"/>
                  </a:lnTo>
                  <a:lnTo>
                    <a:pt x="23220" y="232611"/>
                  </a:lnTo>
                  <a:lnTo>
                    <a:pt x="7581" y="265557"/>
                  </a:lnTo>
                </a:path>
              </a:pathLst>
            </a:custGeom>
            <a:ln w="25400">
              <a:solidFill>
                <a:srgbClr val="AF761F"/>
              </a:solidFill>
            </a:ln>
          </p:spPr>
          <p:txBody>
            <a:bodyPr wrap="square" lIns="0" tIns="0" rIns="0" bIns="0" rtlCol="0"/>
            <a:lstStyle/>
            <a:p>
              <a:endParaRPr/>
            </a:p>
          </p:txBody>
        </p:sp>
      </p:grpSp>
      <p:grpSp>
        <p:nvGrpSpPr>
          <p:cNvPr id="11" name="object 11"/>
          <p:cNvGrpSpPr/>
          <p:nvPr/>
        </p:nvGrpSpPr>
        <p:grpSpPr>
          <a:xfrm>
            <a:off x="742873" y="2696210"/>
            <a:ext cx="385445" cy="665480"/>
            <a:chOff x="742873" y="2696210"/>
            <a:chExt cx="385445" cy="665480"/>
          </a:xfrm>
        </p:grpSpPr>
        <p:sp>
          <p:nvSpPr>
            <p:cNvPr id="12" name="object 12"/>
            <p:cNvSpPr/>
            <p:nvPr/>
          </p:nvSpPr>
          <p:spPr>
            <a:xfrm>
              <a:off x="755573" y="2965450"/>
              <a:ext cx="360045" cy="383540"/>
            </a:xfrm>
            <a:custGeom>
              <a:avLst/>
              <a:gdLst/>
              <a:ahLst/>
              <a:cxnLst/>
              <a:rect l="l" t="t" r="r" b="b"/>
              <a:pathLst>
                <a:path w="360044" h="383539">
                  <a:moveTo>
                    <a:pt x="0" y="0"/>
                  </a:moveTo>
                  <a:lnTo>
                    <a:pt x="0" y="90042"/>
                  </a:lnTo>
                  <a:lnTo>
                    <a:pt x="5083" y="133095"/>
                  </a:lnTo>
                  <a:lnTo>
                    <a:pt x="19838" y="174075"/>
                  </a:lnTo>
                  <a:lnTo>
                    <a:pt x="43526" y="212301"/>
                  </a:lnTo>
                  <a:lnTo>
                    <a:pt x="75406" y="247094"/>
                  </a:lnTo>
                  <a:lnTo>
                    <a:pt x="114736" y="277773"/>
                  </a:lnTo>
                  <a:lnTo>
                    <a:pt x="160777" y="303658"/>
                  </a:lnTo>
                  <a:lnTo>
                    <a:pt x="212787" y="324070"/>
                  </a:lnTo>
                  <a:lnTo>
                    <a:pt x="270027" y="338327"/>
                  </a:lnTo>
                  <a:lnTo>
                    <a:pt x="270027" y="383413"/>
                  </a:lnTo>
                  <a:lnTo>
                    <a:pt x="360044" y="301498"/>
                  </a:lnTo>
                  <a:lnTo>
                    <a:pt x="311367" y="248412"/>
                  </a:lnTo>
                  <a:lnTo>
                    <a:pt x="270027" y="248412"/>
                  </a:lnTo>
                  <a:lnTo>
                    <a:pt x="212784" y="234112"/>
                  </a:lnTo>
                  <a:lnTo>
                    <a:pt x="160771" y="213669"/>
                  </a:lnTo>
                  <a:lnTo>
                    <a:pt x="114730" y="187761"/>
                  </a:lnTo>
                  <a:lnTo>
                    <a:pt x="75401" y="157067"/>
                  </a:lnTo>
                  <a:lnTo>
                    <a:pt x="43523" y="122265"/>
                  </a:lnTo>
                  <a:lnTo>
                    <a:pt x="19837" y="84034"/>
                  </a:lnTo>
                  <a:lnTo>
                    <a:pt x="5082" y="43052"/>
                  </a:lnTo>
                  <a:lnTo>
                    <a:pt x="0" y="0"/>
                  </a:lnTo>
                  <a:close/>
                </a:path>
                <a:path w="360044" h="383539">
                  <a:moveTo>
                    <a:pt x="270027" y="203326"/>
                  </a:moveTo>
                  <a:lnTo>
                    <a:pt x="270027" y="248412"/>
                  </a:lnTo>
                  <a:lnTo>
                    <a:pt x="311367" y="248412"/>
                  </a:lnTo>
                  <a:lnTo>
                    <a:pt x="270027" y="203326"/>
                  </a:lnTo>
                  <a:close/>
                </a:path>
              </a:pathLst>
            </a:custGeom>
            <a:solidFill>
              <a:srgbClr val="EFA12D"/>
            </a:solidFill>
          </p:spPr>
          <p:txBody>
            <a:bodyPr wrap="square" lIns="0" tIns="0" rIns="0" bIns="0" rtlCol="0"/>
            <a:lstStyle/>
            <a:p>
              <a:endParaRPr/>
            </a:p>
          </p:txBody>
        </p:sp>
        <p:sp>
          <p:nvSpPr>
            <p:cNvPr id="13" name="object 13"/>
            <p:cNvSpPr/>
            <p:nvPr/>
          </p:nvSpPr>
          <p:spPr>
            <a:xfrm>
              <a:off x="755554" y="2708910"/>
              <a:ext cx="360680" cy="301625"/>
            </a:xfrm>
            <a:custGeom>
              <a:avLst/>
              <a:gdLst/>
              <a:ahLst/>
              <a:cxnLst/>
              <a:rect l="l" t="t" r="r" b="b"/>
              <a:pathLst>
                <a:path w="360680" h="301625">
                  <a:moveTo>
                    <a:pt x="360063" y="0"/>
                  </a:moveTo>
                  <a:lnTo>
                    <a:pt x="312583" y="2250"/>
                  </a:lnTo>
                  <a:lnTo>
                    <a:pt x="240227" y="14552"/>
                  </a:lnTo>
                  <a:lnTo>
                    <a:pt x="188080" y="31055"/>
                  </a:lnTo>
                  <a:lnTo>
                    <a:pt x="141053" y="52832"/>
                  </a:lnTo>
                  <a:lnTo>
                    <a:pt x="99746" y="79271"/>
                  </a:lnTo>
                  <a:lnTo>
                    <a:pt x="64758" y="109759"/>
                  </a:lnTo>
                  <a:lnTo>
                    <a:pt x="36690" y="143684"/>
                  </a:lnTo>
                  <a:lnTo>
                    <a:pt x="16141" y="180433"/>
                  </a:lnTo>
                  <a:lnTo>
                    <a:pt x="3711" y="219394"/>
                  </a:lnTo>
                  <a:lnTo>
                    <a:pt x="0" y="259952"/>
                  </a:lnTo>
                  <a:lnTo>
                    <a:pt x="5606" y="301498"/>
                  </a:lnTo>
                  <a:lnTo>
                    <a:pt x="20079" y="262035"/>
                  </a:lnTo>
                  <a:lnTo>
                    <a:pt x="42577" y="225489"/>
                  </a:lnTo>
                  <a:lnTo>
                    <a:pt x="72331" y="192320"/>
                  </a:lnTo>
                  <a:lnTo>
                    <a:pt x="108570" y="162989"/>
                  </a:lnTo>
                  <a:lnTo>
                    <a:pt x="150523" y="137958"/>
                  </a:lnTo>
                  <a:lnTo>
                    <a:pt x="197420" y="117686"/>
                  </a:lnTo>
                  <a:lnTo>
                    <a:pt x="248489" y="102636"/>
                  </a:lnTo>
                  <a:lnTo>
                    <a:pt x="302961" y="93268"/>
                  </a:lnTo>
                  <a:lnTo>
                    <a:pt x="360063" y="90042"/>
                  </a:lnTo>
                  <a:lnTo>
                    <a:pt x="360063" y="0"/>
                  </a:lnTo>
                  <a:close/>
                </a:path>
              </a:pathLst>
            </a:custGeom>
            <a:solidFill>
              <a:srgbClr val="C18224"/>
            </a:solidFill>
          </p:spPr>
          <p:txBody>
            <a:bodyPr wrap="square" lIns="0" tIns="0" rIns="0" bIns="0" rtlCol="0"/>
            <a:lstStyle/>
            <a:p>
              <a:endParaRPr/>
            </a:p>
          </p:txBody>
        </p:sp>
        <p:sp>
          <p:nvSpPr>
            <p:cNvPr id="14" name="object 14"/>
            <p:cNvSpPr/>
            <p:nvPr/>
          </p:nvSpPr>
          <p:spPr>
            <a:xfrm>
              <a:off x="755573" y="2708910"/>
              <a:ext cx="360045" cy="640080"/>
            </a:xfrm>
            <a:custGeom>
              <a:avLst/>
              <a:gdLst/>
              <a:ahLst/>
              <a:cxnLst/>
              <a:rect l="l" t="t" r="r" b="b"/>
              <a:pathLst>
                <a:path w="360044" h="640079">
                  <a:moveTo>
                    <a:pt x="0" y="256539"/>
                  </a:moveTo>
                  <a:lnTo>
                    <a:pt x="5082" y="299592"/>
                  </a:lnTo>
                  <a:lnTo>
                    <a:pt x="19837" y="340574"/>
                  </a:lnTo>
                  <a:lnTo>
                    <a:pt x="43523" y="378805"/>
                  </a:lnTo>
                  <a:lnTo>
                    <a:pt x="75401" y="413607"/>
                  </a:lnTo>
                  <a:lnTo>
                    <a:pt x="114730" y="444301"/>
                  </a:lnTo>
                  <a:lnTo>
                    <a:pt x="160771" y="470209"/>
                  </a:lnTo>
                  <a:lnTo>
                    <a:pt x="212784" y="490652"/>
                  </a:lnTo>
                  <a:lnTo>
                    <a:pt x="270027" y="504951"/>
                  </a:lnTo>
                  <a:lnTo>
                    <a:pt x="270027" y="459866"/>
                  </a:lnTo>
                  <a:lnTo>
                    <a:pt x="360044" y="558038"/>
                  </a:lnTo>
                  <a:lnTo>
                    <a:pt x="270027" y="639952"/>
                  </a:lnTo>
                  <a:lnTo>
                    <a:pt x="270027" y="594867"/>
                  </a:lnTo>
                  <a:lnTo>
                    <a:pt x="212787" y="580610"/>
                  </a:lnTo>
                  <a:lnTo>
                    <a:pt x="160777" y="560198"/>
                  </a:lnTo>
                  <a:lnTo>
                    <a:pt x="114736" y="534313"/>
                  </a:lnTo>
                  <a:lnTo>
                    <a:pt x="75406" y="503634"/>
                  </a:lnTo>
                  <a:lnTo>
                    <a:pt x="43526" y="468841"/>
                  </a:lnTo>
                  <a:lnTo>
                    <a:pt x="19838" y="430615"/>
                  </a:lnTo>
                  <a:lnTo>
                    <a:pt x="5083" y="389635"/>
                  </a:lnTo>
                  <a:lnTo>
                    <a:pt x="0" y="346582"/>
                  </a:lnTo>
                  <a:lnTo>
                    <a:pt x="0" y="256539"/>
                  </a:lnTo>
                  <a:lnTo>
                    <a:pt x="3903" y="218619"/>
                  </a:lnTo>
                  <a:lnTo>
                    <a:pt x="15244" y="182430"/>
                  </a:lnTo>
                  <a:lnTo>
                    <a:pt x="33464" y="148368"/>
                  </a:lnTo>
                  <a:lnTo>
                    <a:pt x="58006" y="116829"/>
                  </a:lnTo>
                  <a:lnTo>
                    <a:pt x="88314" y="88211"/>
                  </a:lnTo>
                  <a:lnTo>
                    <a:pt x="123830" y="62908"/>
                  </a:lnTo>
                  <a:lnTo>
                    <a:pt x="163998" y="41317"/>
                  </a:lnTo>
                  <a:lnTo>
                    <a:pt x="208260" y="23835"/>
                  </a:lnTo>
                  <a:lnTo>
                    <a:pt x="256060" y="10857"/>
                  </a:lnTo>
                  <a:lnTo>
                    <a:pt x="306840" y="2780"/>
                  </a:lnTo>
                  <a:lnTo>
                    <a:pt x="360044" y="0"/>
                  </a:lnTo>
                  <a:lnTo>
                    <a:pt x="360044" y="90042"/>
                  </a:lnTo>
                  <a:lnTo>
                    <a:pt x="302942" y="93268"/>
                  </a:lnTo>
                  <a:lnTo>
                    <a:pt x="248470" y="102636"/>
                  </a:lnTo>
                  <a:lnTo>
                    <a:pt x="197401" y="117686"/>
                  </a:lnTo>
                  <a:lnTo>
                    <a:pt x="150504" y="137958"/>
                  </a:lnTo>
                  <a:lnTo>
                    <a:pt x="108551" y="162989"/>
                  </a:lnTo>
                  <a:lnTo>
                    <a:pt x="72312" y="192320"/>
                  </a:lnTo>
                  <a:lnTo>
                    <a:pt x="42558" y="225489"/>
                  </a:lnTo>
                  <a:lnTo>
                    <a:pt x="20060" y="262035"/>
                  </a:lnTo>
                  <a:lnTo>
                    <a:pt x="5587" y="301498"/>
                  </a:lnTo>
                </a:path>
              </a:pathLst>
            </a:custGeom>
            <a:ln w="25400">
              <a:solidFill>
                <a:srgbClr val="AF761F"/>
              </a:solidFill>
            </a:ln>
          </p:spPr>
          <p:txBody>
            <a:bodyPr wrap="square" lIns="0" tIns="0" rIns="0" bIns="0" rtlCol="0"/>
            <a:lstStyle/>
            <a:p>
              <a:endParaRPr/>
            </a:p>
          </p:txBody>
        </p:sp>
      </p:grpSp>
      <p:grpSp>
        <p:nvGrpSpPr>
          <p:cNvPr id="15" name="object 15"/>
          <p:cNvGrpSpPr/>
          <p:nvPr/>
        </p:nvGrpSpPr>
        <p:grpSpPr>
          <a:xfrm>
            <a:off x="814882" y="4064380"/>
            <a:ext cx="385445" cy="665480"/>
            <a:chOff x="814882" y="4064380"/>
            <a:chExt cx="385445" cy="665480"/>
          </a:xfrm>
        </p:grpSpPr>
        <p:sp>
          <p:nvSpPr>
            <p:cNvPr id="16" name="object 16"/>
            <p:cNvSpPr/>
            <p:nvPr/>
          </p:nvSpPr>
          <p:spPr>
            <a:xfrm>
              <a:off x="827582" y="4333620"/>
              <a:ext cx="360045" cy="383540"/>
            </a:xfrm>
            <a:custGeom>
              <a:avLst/>
              <a:gdLst/>
              <a:ahLst/>
              <a:cxnLst/>
              <a:rect l="l" t="t" r="r" b="b"/>
              <a:pathLst>
                <a:path w="360044" h="383539">
                  <a:moveTo>
                    <a:pt x="0" y="0"/>
                  </a:moveTo>
                  <a:lnTo>
                    <a:pt x="0" y="90042"/>
                  </a:lnTo>
                  <a:lnTo>
                    <a:pt x="5082" y="133095"/>
                  </a:lnTo>
                  <a:lnTo>
                    <a:pt x="19837" y="174075"/>
                  </a:lnTo>
                  <a:lnTo>
                    <a:pt x="43523" y="212301"/>
                  </a:lnTo>
                  <a:lnTo>
                    <a:pt x="75401" y="247094"/>
                  </a:lnTo>
                  <a:lnTo>
                    <a:pt x="114730" y="277773"/>
                  </a:lnTo>
                  <a:lnTo>
                    <a:pt x="160771" y="303658"/>
                  </a:lnTo>
                  <a:lnTo>
                    <a:pt x="212784" y="324070"/>
                  </a:lnTo>
                  <a:lnTo>
                    <a:pt x="270027" y="338327"/>
                  </a:lnTo>
                  <a:lnTo>
                    <a:pt x="270027" y="383412"/>
                  </a:lnTo>
                  <a:lnTo>
                    <a:pt x="360044" y="301497"/>
                  </a:lnTo>
                  <a:lnTo>
                    <a:pt x="311367" y="248411"/>
                  </a:lnTo>
                  <a:lnTo>
                    <a:pt x="270027" y="248411"/>
                  </a:lnTo>
                  <a:lnTo>
                    <a:pt x="212784" y="234112"/>
                  </a:lnTo>
                  <a:lnTo>
                    <a:pt x="160771" y="213669"/>
                  </a:lnTo>
                  <a:lnTo>
                    <a:pt x="114730" y="187761"/>
                  </a:lnTo>
                  <a:lnTo>
                    <a:pt x="75401" y="157067"/>
                  </a:lnTo>
                  <a:lnTo>
                    <a:pt x="43523" y="122265"/>
                  </a:lnTo>
                  <a:lnTo>
                    <a:pt x="19837" y="84034"/>
                  </a:lnTo>
                  <a:lnTo>
                    <a:pt x="5082" y="43052"/>
                  </a:lnTo>
                  <a:lnTo>
                    <a:pt x="0" y="0"/>
                  </a:lnTo>
                  <a:close/>
                </a:path>
                <a:path w="360044" h="383539">
                  <a:moveTo>
                    <a:pt x="270027" y="203326"/>
                  </a:moveTo>
                  <a:lnTo>
                    <a:pt x="270027" y="248411"/>
                  </a:lnTo>
                  <a:lnTo>
                    <a:pt x="311367" y="248411"/>
                  </a:lnTo>
                  <a:lnTo>
                    <a:pt x="270027" y="203326"/>
                  </a:lnTo>
                  <a:close/>
                </a:path>
              </a:pathLst>
            </a:custGeom>
            <a:solidFill>
              <a:srgbClr val="EFA12D"/>
            </a:solidFill>
          </p:spPr>
          <p:txBody>
            <a:bodyPr wrap="square" lIns="0" tIns="0" rIns="0" bIns="0" rtlCol="0"/>
            <a:lstStyle/>
            <a:p>
              <a:endParaRPr/>
            </a:p>
          </p:txBody>
        </p:sp>
        <p:sp>
          <p:nvSpPr>
            <p:cNvPr id="17" name="object 17"/>
            <p:cNvSpPr/>
            <p:nvPr/>
          </p:nvSpPr>
          <p:spPr>
            <a:xfrm>
              <a:off x="827563" y="4077080"/>
              <a:ext cx="360680" cy="301625"/>
            </a:xfrm>
            <a:custGeom>
              <a:avLst/>
              <a:gdLst/>
              <a:ahLst/>
              <a:cxnLst/>
              <a:rect l="l" t="t" r="r" b="b"/>
              <a:pathLst>
                <a:path w="360680" h="301625">
                  <a:moveTo>
                    <a:pt x="360063" y="0"/>
                  </a:moveTo>
                  <a:lnTo>
                    <a:pt x="312583" y="2196"/>
                  </a:lnTo>
                  <a:lnTo>
                    <a:pt x="240227" y="14552"/>
                  </a:lnTo>
                  <a:lnTo>
                    <a:pt x="188080" y="31055"/>
                  </a:lnTo>
                  <a:lnTo>
                    <a:pt x="141053" y="52832"/>
                  </a:lnTo>
                  <a:lnTo>
                    <a:pt x="99746" y="79271"/>
                  </a:lnTo>
                  <a:lnTo>
                    <a:pt x="64758" y="109759"/>
                  </a:lnTo>
                  <a:lnTo>
                    <a:pt x="36690" y="143684"/>
                  </a:lnTo>
                  <a:lnTo>
                    <a:pt x="16141" y="180433"/>
                  </a:lnTo>
                  <a:lnTo>
                    <a:pt x="3711" y="219394"/>
                  </a:lnTo>
                  <a:lnTo>
                    <a:pt x="0" y="259952"/>
                  </a:lnTo>
                  <a:lnTo>
                    <a:pt x="5606" y="301498"/>
                  </a:lnTo>
                  <a:lnTo>
                    <a:pt x="20079" y="262035"/>
                  </a:lnTo>
                  <a:lnTo>
                    <a:pt x="42577" y="225489"/>
                  </a:lnTo>
                  <a:lnTo>
                    <a:pt x="72331" y="192320"/>
                  </a:lnTo>
                  <a:lnTo>
                    <a:pt x="108570" y="162989"/>
                  </a:lnTo>
                  <a:lnTo>
                    <a:pt x="150523" y="137958"/>
                  </a:lnTo>
                  <a:lnTo>
                    <a:pt x="197420" y="117686"/>
                  </a:lnTo>
                  <a:lnTo>
                    <a:pt x="248489" y="102636"/>
                  </a:lnTo>
                  <a:lnTo>
                    <a:pt x="302961" y="93268"/>
                  </a:lnTo>
                  <a:lnTo>
                    <a:pt x="360063" y="90043"/>
                  </a:lnTo>
                  <a:lnTo>
                    <a:pt x="360063" y="0"/>
                  </a:lnTo>
                  <a:close/>
                </a:path>
              </a:pathLst>
            </a:custGeom>
            <a:solidFill>
              <a:srgbClr val="C18224"/>
            </a:solidFill>
          </p:spPr>
          <p:txBody>
            <a:bodyPr wrap="square" lIns="0" tIns="0" rIns="0" bIns="0" rtlCol="0"/>
            <a:lstStyle/>
            <a:p>
              <a:endParaRPr/>
            </a:p>
          </p:txBody>
        </p:sp>
        <p:sp>
          <p:nvSpPr>
            <p:cNvPr id="18" name="object 18"/>
            <p:cNvSpPr/>
            <p:nvPr/>
          </p:nvSpPr>
          <p:spPr>
            <a:xfrm>
              <a:off x="827582" y="4077080"/>
              <a:ext cx="360045" cy="640080"/>
            </a:xfrm>
            <a:custGeom>
              <a:avLst/>
              <a:gdLst/>
              <a:ahLst/>
              <a:cxnLst/>
              <a:rect l="l" t="t" r="r" b="b"/>
              <a:pathLst>
                <a:path w="360044" h="640079">
                  <a:moveTo>
                    <a:pt x="0" y="256540"/>
                  </a:moveTo>
                  <a:lnTo>
                    <a:pt x="5082" y="299593"/>
                  </a:lnTo>
                  <a:lnTo>
                    <a:pt x="19837" y="340574"/>
                  </a:lnTo>
                  <a:lnTo>
                    <a:pt x="43523" y="378805"/>
                  </a:lnTo>
                  <a:lnTo>
                    <a:pt x="75401" y="413607"/>
                  </a:lnTo>
                  <a:lnTo>
                    <a:pt x="114730" y="444301"/>
                  </a:lnTo>
                  <a:lnTo>
                    <a:pt x="160771" y="470209"/>
                  </a:lnTo>
                  <a:lnTo>
                    <a:pt x="212784" y="490652"/>
                  </a:lnTo>
                  <a:lnTo>
                    <a:pt x="270027" y="504952"/>
                  </a:lnTo>
                  <a:lnTo>
                    <a:pt x="270027" y="459867"/>
                  </a:lnTo>
                  <a:lnTo>
                    <a:pt x="360044" y="558038"/>
                  </a:lnTo>
                  <a:lnTo>
                    <a:pt x="270027" y="639953"/>
                  </a:lnTo>
                  <a:lnTo>
                    <a:pt x="270027" y="594868"/>
                  </a:lnTo>
                  <a:lnTo>
                    <a:pt x="212784" y="580610"/>
                  </a:lnTo>
                  <a:lnTo>
                    <a:pt x="160771" y="560198"/>
                  </a:lnTo>
                  <a:lnTo>
                    <a:pt x="114730" y="534313"/>
                  </a:lnTo>
                  <a:lnTo>
                    <a:pt x="75401" y="503634"/>
                  </a:lnTo>
                  <a:lnTo>
                    <a:pt x="43523" y="468841"/>
                  </a:lnTo>
                  <a:lnTo>
                    <a:pt x="19837" y="430615"/>
                  </a:lnTo>
                  <a:lnTo>
                    <a:pt x="5082" y="389635"/>
                  </a:lnTo>
                  <a:lnTo>
                    <a:pt x="0" y="346583"/>
                  </a:lnTo>
                  <a:lnTo>
                    <a:pt x="0" y="256540"/>
                  </a:lnTo>
                  <a:lnTo>
                    <a:pt x="3903" y="218619"/>
                  </a:lnTo>
                  <a:lnTo>
                    <a:pt x="15244" y="182430"/>
                  </a:lnTo>
                  <a:lnTo>
                    <a:pt x="33464" y="148368"/>
                  </a:lnTo>
                  <a:lnTo>
                    <a:pt x="58006" y="116829"/>
                  </a:lnTo>
                  <a:lnTo>
                    <a:pt x="88314" y="88211"/>
                  </a:lnTo>
                  <a:lnTo>
                    <a:pt x="123830" y="62908"/>
                  </a:lnTo>
                  <a:lnTo>
                    <a:pt x="163998" y="41317"/>
                  </a:lnTo>
                  <a:lnTo>
                    <a:pt x="208260" y="23835"/>
                  </a:lnTo>
                  <a:lnTo>
                    <a:pt x="256060" y="10857"/>
                  </a:lnTo>
                  <a:lnTo>
                    <a:pt x="306840" y="2780"/>
                  </a:lnTo>
                  <a:lnTo>
                    <a:pt x="360044" y="0"/>
                  </a:lnTo>
                  <a:lnTo>
                    <a:pt x="360044" y="90043"/>
                  </a:lnTo>
                  <a:lnTo>
                    <a:pt x="302942" y="93268"/>
                  </a:lnTo>
                  <a:lnTo>
                    <a:pt x="248470" y="102636"/>
                  </a:lnTo>
                  <a:lnTo>
                    <a:pt x="197401" y="117686"/>
                  </a:lnTo>
                  <a:lnTo>
                    <a:pt x="150504" y="137958"/>
                  </a:lnTo>
                  <a:lnTo>
                    <a:pt x="108551" y="162989"/>
                  </a:lnTo>
                  <a:lnTo>
                    <a:pt x="72312" y="192320"/>
                  </a:lnTo>
                  <a:lnTo>
                    <a:pt x="42558" y="225489"/>
                  </a:lnTo>
                  <a:lnTo>
                    <a:pt x="20060" y="262035"/>
                  </a:lnTo>
                  <a:lnTo>
                    <a:pt x="5587" y="301498"/>
                  </a:lnTo>
                </a:path>
              </a:pathLst>
            </a:custGeom>
            <a:ln w="25400">
              <a:solidFill>
                <a:srgbClr val="AF761F"/>
              </a:solidFill>
            </a:ln>
          </p:spPr>
          <p:txBody>
            <a:bodyPr wrap="square" lIns="0" tIns="0" rIns="0" bIns="0" rtlCol="0"/>
            <a:lstStyle/>
            <a:p>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AC1F1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TotalTime>
  <Words>930</Words>
  <Application>Microsoft Office PowerPoint</Application>
  <PresentationFormat>Екран (4:3)</PresentationFormat>
  <Paragraphs>93</Paragraphs>
  <Slides>18</Slides>
  <Notes>0</Notes>
  <HiddenSlides>0</HiddenSlides>
  <MMClips>0</MMClips>
  <ScaleCrop>false</ScaleCrop>
  <HeadingPairs>
    <vt:vector size="6" baseType="variant">
      <vt:variant>
        <vt:lpstr>Використані шрифти</vt:lpstr>
      </vt:variant>
      <vt:variant>
        <vt:i4>2</vt:i4>
      </vt:variant>
      <vt:variant>
        <vt:lpstr>Тема</vt:lpstr>
      </vt:variant>
      <vt:variant>
        <vt:i4>1</vt:i4>
      </vt:variant>
      <vt:variant>
        <vt:lpstr>Заголовки слайдів</vt:lpstr>
      </vt:variant>
      <vt:variant>
        <vt:i4>18</vt:i4>
      </vt:variant>
    </vt:vector>
  </HeadingPairs>
  <TitlesOfParts>
    <vt:vector size="21" baseType="lpstr">
      <vt:lpstr>Calibri</vt:lpstr>
      <vt:lpstr>Times New Roman</vt:lpstr>
      <vt:lpstr>Office Theme</vt:lpstr>
      <vt:lpstr>Презентація PowerPoint</vt:lpstr>
      <vt:lpstr>Презентація PowerPoint</vt:lpstr>
      <vt:lpstr>Презентація PowerPoint</vt:lpstr>
      <vt:lpstr>Реальний конфлікт інтересів – це суперечність між приватним інтересом особи та її службовими чи представницькими повноваженнями, що впливає на об’єктивність або неупередженість прийняття рішень, або на вчинення чи не вчинення дій під час виконання зазначених повноважень.</vt:lpstr>
      <vt:lpstr>Презентація PowerPoint</vt:lpstr>
      <vt:lpstr>Презентація PowerPoint</vt:lpstr>
      <vt:lpstr>Презентація PowerPoint</vt:lpstr>
      <vt:lpstr>Обмеження спільної роботи близьких осіб та конфлікт інтересів</vt:lpstr>
      <vt:lpstr>Положення про обмеження спільної роботи близьких осіб не поширюються на:</vt:lpstr>
      <vt:lpstr>Типові приклади ситуацій конфлікту інтересів:</vt:lpstr>
      <vt:lpstr>Презентація PowerPoint</vt:lpstr>
      <vt:lpstr>до повноважень якого належить звільнення/ініціювання звільнення з посади протягом двох.робочих днів після отримання повідомлення про</vt:lpstr>
      <vt:lpstr>Національне агентство</vt:lpstr>
      <vt:lpstr>Презентація PowerPoint</vt:lpstr>
      <vt:lpstr>Зовнішнє врегулювання конфлікту інтересів здійснюється шляхом:</vt:lpstr>
      <vt:lpstr>Презентація PowerPoint</vt:lpstr>
      <vt:lpstr>За порушення вимог Закону передбачена адміністративна відповідальність, а якщо вчинення дій в умовах конфлікту</vt:lpstr>
      <vt:lpstr>Презентація підготовлена уповноваженою особою з питань запобігання та виявлення корупції в апараті Коломийської міської ради  ДЯКУЮ ЗА УВАГУ!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“Запобігання та врегулювання конфлікту інтересів”.</dc:title>
  <dc:creator>User</dc:creator>
  <cp:lastModifiedBy>Сенюк Світлана Михайлівна</cp:lastModifiedBy>
  <cp:revision>5</cp:revision>
  <dcterms:created xsi:type="dcterms:W3CDTF">2023-04-04T14:07:48Z</dcterms:created>
  <dcterms:modified xsi:type="dcterms:W3CDTF">2023-04-04T14:37:59Z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2019-08-19T00:00:00Z</vt:filetime>
  </property>
  <property fmtid="{D5CDD505-2E9C-101B-9397-08002B2CF9AE}" pid="3" name="Creator">
    <vt:lpwstr>Microsoft® Office PowerPoint® 2007</vt:lpwstr>
  </property>
  <property fmtid="{D5CDD505-2E9C-101B-9397-08002B2CF9AE}" pid="4" name="LastSaved">
    <vt:filetime>2023-04-04T00:00:00Z</vt:filetime>
  </property>
  <property fmtid="{D5CDD505-2E9C-101B-9397-08002B2CF9AE}" pid="5" name="Producer">
    <vt:lpwstr>Microsoft® Office PowerPoint® 2007</vt:lpwstr>
  </property>
</Properties>
</file>